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3"/>
  </p:sldMasterIdLst>
  <p:sldIdLst>
    <p:sldId id="256" r:id="rId4"/>
    <p:sldId id="258" r:id="rId5"/>
    <p:sldId id="257" r:id="rId6"/>
    <p:sldId id="259" r:id="rId7"/>
    <p:sldId id="260" r:id="rId8"/>
    <p:sldId id="261" r:id="rId9"/>
    <p:sldId id="262" r:id="rId10"/>
    <p:sldId id="263" r:id="rId11"/>
    <p:sldId id="265" r:id="rId12"/>
    <p:sldId id="267" r:id="rId13"/>
    <p:sldId id="268" r:id="rId14"/>
    <p:sldId id="269" r:id="rId15"/>
    <p:sldId id="271" r:id="rId16"/>
    <p:sldId id="270"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4"/>
    <a:srgbClr val="E7F06E"/>
    <a:srgbClr val="FBFF00"/>
    <a:srgbClr val="FF0000"/>
    <a:srgbClr val="FF1F1F"/>
    <a:srgbClr val="FF3333"/>
    <a:srgbClr val="FF4040"/>
    <a:srgbClr val="FC4C4C"/>
    <a:srgbClr val="FF5757"/>
    <a:srgbClr val="FF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9CC6F-80E5-4DD7-8225-9047A3206AF9}" v="74" dt="2023-04-30T14:35:02.257"/>
    <p1510:client id="{375D022F-531F-41C0-8758-0532D995B6F5}" v="6" dt="2023-05-05T13:46:52.501"/>
    <p1510:client id="{71D382B2-3897-47D8-845F-D26D87A0E6CC}" v="860" dt="2023-05-04T17:00:32.960"/>
    <p1510:client id="{8691A337-AF55-4AE8-854D-44687F8DA1F9}" v="532" dt="2023-05-04T18:08:21.577"/>
    <p1510:client id="{945172B0-5647-4632-8D88-551E8F6B4263}" v="799" dt="2023-04-30T18:53:44.438"/>
    <p1510:client id="{C6E9D982-E6AF-4A4F-BBDF-712A8DFA99D9}" v="3" dt="2023-05-05T13:53:59.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ktoria Stolpe" userId="S::wstolpe@zs06.onmicrosoft.com::1e29901a-04f3-4dee-baa4-e986d55671d5" providerId="AD" clId="Web-{1339CC6F-80E5-4DD7-8225-9047A3206AF9}"/>
    <pc:docChg chg="addSld delSld modSld addMainMaster delMainMaster modMainMaster">
      <pc:chgData name="Wiktoria Stolpe" userId="S::wstolpe@zs06.onmicrosoft.com::1e29901a-04f3-4dee-baa4-e986d55671d5" providerId="AD" clId="Web-{1339CC6F-80E5-4DD7-8225-9047A3206AF9}" dt="2023-04-30T14:35:26.695" v="117"/>
      <pc:docMkLst>
        <pc:docMk/>
      </pc:docMkLst>
      <pc:sldChg chg="addSp delSp modSp mod setBg modClrScheme addAnim delAnim delDesignElem chgLayout">
        <pc:chgData name="Wiktoria Stolpe" userId="S::wstolpe@zs06.onmicrosoft.com::1e29901a-04f3-4dee-baa4-e986d55671d5" providerId="AD" clId="Web-{1339CC6F-80E5-4DD7-8225-9047A3206AF9}" dt="2023-04-30T14:27:42.793" v="98" actId="1076"/>
        <pc:sldMkLst>
          <pc:docMk/>
          <pc:sldMk cId="650317164" sldId="256"/>
        </pc:sldMkLst>
        <pc:spChg chg="mod ord">
          <ac:chgData name="Wiktoria Stolpe" userId="S::wstolpe@zs06.onmicrosoft.com::1e29901a-04f3-4dee-baa4-e986d55671d5" providerId="AD" clId="Web-{1339CC6F-80E5-4DD7-8225-9047A3206AF9}" dt="2023-04-30T14:27:05.901" v="97"/>
          <ac:spMkLst>
            <pc:docMk/>
            <pc:sldMk cId="650317164" sldId="256"/>
            <ac:spMk id="2" creationId="{00000000-0000-0000-0000-000000000000}"/>
          </ac:spMkLst>
        </pc:spChg>
        <pc:spChg chg="mod ord">
          <ac:chgData name="Wiktoria Stolpe" userId="S::wstolpe@zs06.onmicrosoft.com::1e29901a-04f3-4dee-baa4-e986d55671d5" providerId="AD" clId="Web-{1339CC6F-80E5-4DD7-8225-9047A3206AF9}" dt="2023-04-30T14:27:05.901" v="97"/>
          <ac:spMkLst>
            <pc:docMk/>
            <pc:sldMk cId="650317164" sldId="256"/>
            <ac:spMk id="3" creationId="{00000000-0000-0000-0000-000000000000}"/>
          </ac:spMkLst>
        </pc:spChg>
        <pc:spChg chg="add del">
          <ac:chgData name="Wiktoria Stolpe" userId="S::wstolpe@zs06.onmicrosoft.com::1e29901a-04f3-4dee-baa4-e986d55671d5" providerId="AD" clId="Web-{1339CC6F-80E5-4DD7-8225-9047A3206AF9}" dt="2023-04-30T13:15:30.126" v="8"/>
          <ac:spMkLst>
            <pc:docMk/>
            <pc:sldMk cId="650317164" sldId="256"/>
            <ac:spMk id="9" creationId="{178C5A24-0D67-4D91-A8AB-79267D9CC7A8}"/>
          </ac:spMkLst>
        </pc:spChg>
        <pc:spChg chg="add del">
          <ac:chgData name="Wiktoria Stolpe" userId="S::wstolpe@zs06.onmicrosoft.com::1e29901a-04f3-4dee-baa4-e986d55671d5" providerId="AD" clId="Web-{1339CC6F-80E5-4DD7-8225-9047A3206AF9}" dt="2023-04-30T13:15:30.126" v="8"/>
          <ac:spMkLst>
            <pc:docMk/>
            <pc:sldMk cId="650317164" sldId="256"/>
            <ac:spMk id="11" creationId="{67F1335F-97CE-4842-9A57-2B6A3F459D82}"/>
          </ac:spMkLst>
        </pc:spChg>
        <pc:spChg chg="add del">
          <ac:chgData name="Wiktoria Stolpe" userId="S::wstolpe@zs06.onmicrosoft.com::1e29901a-04f3-4dee-baa4-e986d55671d5" providerId="AD" clId="Web-{1339CC6F-80E5-4DD7-8225-9047A3206AF9}" dt="2023-04-30T13:23:36.129" v="21"/>
          <ac:spMkLst>
            <pc:docMk/>
            <pc:sldMk cId="650317164" sldId="256"/>
            <ac:spMk id="16" creationId="{D32D1A0D-7B68-40C2-A9E0-CF1874576DAE}"/>
          </ac:spMkLst>
        </pc:spChg>
        <pc:spChg chg="add del">
          <ac:chgData name="Wiktoria Stolpe" userId="S::wstolpe@zs06.onmicrosoft.com::1e29901a-04f3-4dee-baa4-e986d55671d5" providerId="AD" clId="Web-{1339CC6F-80E5-4DD7-8225-9047A3206AF9}" dt="2023-04-30T13:23:36.129" v="21"/>
          <ac:spMkLst>
            <pc:docMk/>
            <pc:sldMk cId="650317164" sldId="256"/>
            <ac:spMk id="18" creationId="{67F1335F-97CE-4842-9A57-2B6A3F459D82}"/>
          </ac:spMkLst>
        </pc:spChg>
        <pc:spChg chg="add del">
          <ac:chgData name="Wiktoria Stolpe" userId="S::wstolpe@zs06.onmicrosoft.com::1e29901a-04f3-4dee-baa4-e986d55671d5" providerId="AD" clId="Web-{1339CC6F-80E5-4DD7-8225-9047A3206AF9}" dt="2023-04-30T13:23:24.128" v="16"/>
          <ac:spMkLst>
            <pc:docMk/>
            <pc:sldMk cId="650317164" sldId="256"/>
            <ac:spMk id="23" creationId="{9B45BA4C-9B54-4496-821F-9E0985CA984D}"/>
          </ac:spMkLst>
        </pc:spChg>
        <pc:spChg chg="add del">
          <ac:chgData name="Wiktoria Stolpe" userId="S::wstolpe@zs06.onmicrosoft.com::1e29901a-04f3-4dee-baa4-e986d55671d5" providerId="AD" clId="Web-{1339CC6F-80E5-4DD7-8225-9047A3206AF9}" dt="2023-04-30T13:23:32.566" v="18"/>
          <ac:spMkLst>
            <pc:docMk/>
            <pc:sldMk cId="650317164" sldId="256"/>
            <ac:spMk id="25" creationId="{28C8EF06-5EC3-4883-AFAF-D74FF46550FB}"/>
          </ac:spMkLst>
        </pc:spChg>
        <pc:spChg chg="add del">
          <ac:chgData name="Wiktoria Stolpe" userId="S::wstolpe@zs06.onmicrosoft.com::1e29901a-04f3-4dee-baa4-e986d55671d5" providerId="AD" clId="Web-{1339CC6F-80E5-4DD7-8225-9047A3206AF9}" dt="2023-04-30T13:23:32.566" v="18"/>
          <ac:spMkLst>
            <pc:docMk/>
            <pc:sldMk cId="650317164" sldId="256"/>
            <ac:spMk id="26" creationId="{7DA3C418-758E-4180-A5D0-8655D6804587}"/>
          </ac:spMkLst>
        </pc:spChg>
        <pc:spChg chg="add del">
          <ac:chgData name="Wiktoria Stolpe" userId="S::wstolpe@zs06.onmicrosoft.com::1e29901a-04f3-4dee-baa4-e986d55671d5" providerId="AD" clId="Web-{1339CC6F-80E5-4DD7-8225-9047A3206AF9}" dt="2023-04-30T13:23:36.082" v="20"/>
          <ac:spMkLst>
            <pc:docMk/>
            <pc:sldMk cId="650317164" sldId="256"/>
            <ac:spMk id="27" creationId="{CB59DE95-F3B9-4A35-9681-78FA926F024B}"/>
          </ac:spMkLst>
        </pc:spChg>
        <pc:spChg chg="add del">
          <ac:chgData name="Wiktoria Stolpe" userId="S::wstolpe@zs06.onmicrosoft.com::1e29901a-04f3-4dee-baa4-e986d55671d5" providerId="AD" clId="Web-{1339CC6F-80E5-4DD7-8225-9047A3206AF9}" dt="2023-04-30T13:23:36.082" v="20"/>
          <ac:spMkLst>
            <pc:docMk/>
            <pc:sldMk cId="650317164" sldId="256"/>
            <ac:spMk id="28" creationId="{551580BD-7D80-4957-A58D-916E994AB787}"/>
          </ac:spMkLst>
        </pc:spChg>
        <pc:spChg chg="add del">
          <ac:chgData name="Wiktoria Stolpe" userId="S::wstolpe@zs06.onmicrosoft.com::1e29901a-04f3-4dee-baa4-e986d55671d5" providerId="AD" clId="Web-{1339CC6F-80E5-4DD7-8225-9047A3206AF9}" dt="2023-04-30T13:23:36.082" v="20"/>
          <ac:spMkLst>
            <pc:docMk/>
            <pc:sldMk cId="650317164" sldId="256"/>
            <ac:spMk id="30" creationId="{DE478B8E-B09A-4F54-BAF6-88125E69902A}"/>
          </ac:spMkLst>
        </pc:spChg>
        <pc:spChg chg="add del">
          <ac:chgData name="Wiktoria Stolpe" userId="S::wstolpe@zs06.onmicrosoft.com::1e29901a-04f3-4dee-baa4-e986d55671d5" providerId="AD" clId="Web-{1339CC6F-80E5-4DD7-8225-9047A3206AF9}" dt="2023-04-30T13:29:13.202" v="24"/>
          <ac:spMkLst>
            <pc:docMk/>
            <pc:sldMk cId="650317164" sldId="256"/>
            <ac:spMk id="35" creationId="{6BF1DCD9-4684-4B84-AD73-6652C8BAC73F}"/>
          </ac:spMkLst>
        </pc:spChg>
        <pc:spChg chg="add del">
          <ac:chgData name="Wiktoria Stolpe" userId="S::wstolpe@zs06.onmicrosoft.com::1e29901a-04f3-4dee-baa4-e986d55671d5" providerId="AD" clId="Web-{1339CC6F-80E5-4DD7-8225-9047A3206AF9}" dt="2023-04-30T13:29:13.202" v="24"/>
          <ac:spMkLst>
            <pc:docMk/>
            <pc:sldMk cId="650317164" sldId="256"/>
            <ac:spMk id="36" creationId="{4BE6A732-8124-4A59-8EC9-BF4A1648A00C}"/>
          </ac:spMkLst>
        </pc:spChg>
        <pc:spChg chg="add del">
          <ac:chgData name="Wiktoria Stolpe" userId="S::wstolpe@zs06.onmicrosoft.com::1e29901a-04f3-4dee-baa4-e986d55671d5" providerId="AD" clId="Web-{1339CC6F-80E5-4DD7-8225-9047A3206AF9}" dt="2023-04-30T13:57:45.585" v="76"/>
          <ac:spMkLst>
            <pc:docMk/>
            <pc:sldMk cId="650317164" sldId="256"/>
            <ac:spMk id="42" creationId="{AD294E7E-62D8-48F8-A01E-1A457B5CA04C}"/>
          </ac:spMkLst>
        </pc:spChg>
        <pc:spChg chg="add del">
          <ac:chgData name="Wiktoria Stolpe" userId="S::wstolpe@zs06.onmicrosoft.com::1e29901a-04f3-4dee-baa4-e986d55671d5" providerId="AD" clId="Web-{1339CC6F-80E5-4DD7-8225-9047A3206AF9}" dt="2023-04-30T13:57:45.585" v="76"/>
          <ac:spMkLst>
            <pc:docMk/>
            <pc:sldMk cId="650317164" sldId="256"/>
            <ac:spMk id="44" creationId="{FBCADCC9-9C0D-4CE3-8966-44472EFCF348}"/>
          </ac:spMkLst>
        </pc:spChg>
        <pc:spChg chg="add del">
          <ac:chgData name="Wiktoria Stolpe" userId="S::wstolpe@zs06.onmicrosoft.com::1e29901a-04f3-4dee-baa4-e986d55671d5" providerId="AD" clId="Web-{1339CC6F-80E5-4DD7-8225-9047A3206AF9}" dt="2023-04-30T13:57:45.585" v="76"/>
          <ac:spMkLst>
            <pc:docMk/>
            <pc:sldMk cId="650317164" sldId="256"/>
            <ac:spMk id="46" creationId="{05FD221C-EDD3-49D9-90A7-260CECEE1C11}"/>
          </ac:spMkLst>
        </pc:spChg>
        <pc:spChg chg="add del">
          <ac:chgData name="Wiktoria Stolpe" userId="S::wstolpe@zs06.onmicrosoft.com::1e29901a-04f3-4dee-baa4-e986d55671d5" providerId="AD" clId="Web-{1339CC6F-80E5-4DD7-8225-9047A3206AF9}" dt="2023-04-30T13:57:16.553" v="47"/>
          <ac:spMkLst>
            <pc:docMk/>
            <pc:sldMk cId="650317164" sldId="256"/>
            <ac:spMk id="92" creationId="{AD294E7E-62D8-48F8-A01E-1A457B5CA04C}"/>
          </ac:spMkLst>
        </pc:spChg>
        <pc:spChg chg="add del">
          <ac:chgData name="Wiktoria Stolpe" userId="S::wstolpe@zs06.onmicrosoft.com::1e29901a-04f3-4dee-baa4-e986d55671d5" providerId="AD" clId="Web-{1339CC6F-80E5-4DD7-8225-9047A3206AF9}" dt="2023-04-30T13:57:16.553" v="47"/>
          <ac:spMkLst>
            <pc:docMk/>
            <pc:sldMk cId="650317164" sldId="256"/>
            <ac:spMk id="94" creationId="{FBCADCC9-9C0D-4CE3-8966-44472EFCF348}"/>
          </ac:spMkLst>
        </pc:spChg>
        <pc:spChg chg="add del">
          <ac:chgData name="Wiktoria Stolpe" userId="S::wstolpe@zs06.onmicrosoft.com::1e29901a-04f3-4dee-baa4-e986d55671d5" providerId="AD" clId="Web-{1339CC6F-80E5-4DD7-8225-9047A3206AF9}" dt="2023-04-30T13:57:16.553" v="47"/>
          <ac:spMkLst>
            <pc:docMk/>
            <pc:sldMk cId="650317164" sldId="256"/>
            <ac:spMk id="96" creationId="{05FD221C-EDD3-49D9-90A7-260CECEE1C11}"/>
          </ac:spMkLst>
        </pc:spChg>
        <pc:spChg chg="add del">
          <ac:chgData name="Wiktoria Stolpe" userId="S::wstolpe@zs06.onmicrosoft.com::1e29901a-04f3-4dee-baa4-e986d55671d5" providerId="AD" clId="Web-{1339CC6F-80E5-4DD7-8225-9047A3206AF9}" dt="2023-04-30T13:57:19.881" v="53"/>
          <ac:spMkLst>
            <pc:docMk/>
            <pc:sldMk cId="650317164" sldId="256"/>
            <ac:spMk id="139" creationId="{F1174801-1395-44C5-9B00-CCAC45C056E7}"/>
          </ac:spMkLst>
        </pc:spChg>
        <pc:spChg chg="add del">
          <ac:chgData name="Wiktoria Stolpe" userId="S::wstolpe@zs06.onmicrosoft.com::1e29901a-04f3-4dee-baa4-e986d55671d5" providerId="AD" clId="Web-{1339CC6F-80E5-4DD7-8225-9047A3206AF9}" dt="2023-04-30T13:57:19.881" v="53"/>
          <ac:spMkLst>
            <pc:docMk/>
            <pc:sldMk cId="650317164" sldId="256"/>
            <ac:spMk id="140" creationId="{996DFAFB-BCE1-4BEC-82FB-D574234DEF0A}"/>
          </ac:spMkLst>
        </pc:spChg>
        <pc:spChg chg="add del">
          <ac:chgData name="Wiktoria Stolpe" userId="S::wstolpe@zs06.onmicrosoft.com::1e29901a-04f3-4dee-baa4-e986d55671d5" providerId="AD" clId="Web-{1339CC6F-80E5-4DD7-8225-9047A3206AF9}" dt="2023-04-30T13:57:19.881" v="53"/>
          <ac:spMkLst>
            <pc:docMk/>
            <pc:sldMk cId="650317164" sldId="256"/>
            <ac:spMk id="141" creationId="{60E728E6-A07E-4A6C-AB92-D56E1402F61A}"/>
          </ac:spMkLst>
        </pc:spChg>
        <pc:spChg chg="add del">
          <ac:chgData name="Wiktoria Stolpe" userId="S::wstolpe@zs06.onmicrosoft.com::1e29901a-04f3-4dee-baa4-e986d55671d5" providerId="AD" clId="Web-{1339CC6F-80E5-4DD7-8225-9047A3206AF9}" dt="2023-04-30T13:57:22.460" v="55"/>
          <ac:spMkLst>
            <pc:docMk/>
            <pc:sldMk cId="650317164" sldId="256"/>
            <ac:spMk id="144" creationId="{F1174801-1395-44C5-9B00-CCAC45C056E7}"/>
          </ac:spMkLst>
        </pc:spChg>
        <pc:spChg chg="add del">
          <ac:chgData name="Wiktoria Stolpe" userId="S::wstolpe@zs06.onmicrosoft.com::1e29901a-04f3-4dee-baa4-e986d55671d5" providerId="AD" clId="Web-{1339CC6F-80E5-4DD7-8225-9047A3206AF9}" dt="2023-04-30T13:57:22.460" v="55"/>
          <ac:spMkLst>
            <pc:docMk/>
            <pc:sldMk cId="650317164" sldId="256"/>
            <ac:spMk id="145" creationId="{996DFAFB-BCE1-4BEC-82FB-D574234DEF0A}"/>
          </ac:spMkLst>
        </pc:spChg>
        <pc:spChg chg="add del">
          <ac:chgData name="Wiktoria Stolpe" userId="S::wstolpe@zs06.onmicrosoft.com::1e29901a-04f3-4dee-baa4-e986d55671d5" providerId="AD" clId="Web-{1339CC6F-80E5-4DD7-8225-9047A3206AF9}" dt="2023-04-30T13:57:22.460" v="55"/>
          <ac:spMkLst>
            <pc:docMk/>
            <pc:sldMk cId="650317164" sldId="256"/>
            <ac:spMk id="146" creationId="{16F61E84-9DCA-4F22-94BC-C901DB49995D}"/>
          </ac:spMkLst>
        </pc:spChg>
        <pc:spChg chg="add del">
          <ac:chgData name="Wiktoria Stolpe" userId="S::wstolpe@zs06.onmicrosoft.com::1e29901a-04f3-4dee-baa4-e986d55671d5" providerId="AD" clId="Web-{1339CC6F-80E5-4DD7-8225-9047A3206AF9}" dt="2023-04-30T13:57:29.335" v="57"/>
          <ac:spMkLst>
            <pc:docMk/>
            <pc:sldMk cId="650317164" sldId="256"/>
            <ac:spMk id="151" creationId="{F1174801-1395-44C5-9B00-CCAC45C056E7}"/>
          </ac:spMkLst>
        </pc:spChg>
        <pc:spChg chg="add del">
          <ac:chgData name="Wiktoria Stolpe" userId="S::wstolpe@zs06.onmicrosoft.com::1e29901a-04f3-4dee-baa4-e986d55671d5" providerId="AD" clId="Web-{1339CC6F-80E5-4DD7-8225-9047A3206AF9}" dt="2023-04-30T13:57:29.335" v="57"/>
          <ac:spMkLst>
            <pc:docMk/>
            <pc:sldMk cId="650317164" sldId="256"/>
            <ac:spMk id="152" creationId="{996DFAFB-BCE1-4BEC-82FB-D574234DEF0A}"/>
          </ac:spMkLst>
        </pc:spChg>
        <pc:spChg chg="add del">
          <ac:chgData name="Wiktoria Stolpe" userId="S::wstolpe@zs06.onmicrosoft.com::1e29901a-04f3-4dee-baa4-e986d55671d5" providerId="AD" clId="Web-{1339CC6F-80E5-4DD7-8225-9047A3206AF9}" dt="2023-04-30T13:57:29.335" v="57"/>
          <ac:spMkLst>
            <pc:docMk/>
            <pc:sldMk cId="650317164" sldId="256"/>
            <ac:spMk id="153" creationId="{16F61E84-9DCA-4F22-94BC-C901DB49995D}"/>
          </ac:spMkLst>
        </pc:spChg>
        <pc:spChg chg="add del">
          <ac:chgData name="Wiktoria Stolpe" userId="S::wstolpe@zs06.onmicrosoft.com::1e29901a-04f3-4dee-baa4-e986d55671d5" providerId="AD" clId="Web-{1339CC6F-80E5-4DD7-8225-9047A3206AF9}" dt="2023-04-30T13:57:37.429" v="63"/>
          <ac:spMkLst>
            <pc:docMk/>
            <pc:sldMk cId="650317164" sldId="256"/>
            <ac:spMk id="159" creationId="{F1174801-1395-44C5-9B00-CCAC45C056E7}"/>
          </ac:spMkLst>
        </pc:spChg>
        <pc:spChg chg="add del">
          <ac:chgData name="Wiktoria Stolpe" userId="S::wstolpe@zs06.onmicrosoft.com::1e29901a-04f3-4dee-baa4-e986d55671d5" providerId="AD" clId="Web-{1339CC6F-80E5-4DD7-8225-9047A3206AF9}" dt="2023-04-30T13:57:37.429" v="63"/>
          <ac:spMkLst>
            <pc:docMk/>
            <pc:sldMk cId="650317164" sldId="256"/>
            <ac:spMk id="160" creationId="{996DFAFB-BCE1-4BEC-82FB-D574234DEF0A}"/>
          </ac:spMkLst>
        </pc:spChg>
        <pc:spChg chg="add del">
          <ac:chgData name="Wiktoria Stolpe" userId="S::wstolpe@zs06.onmicrosoft.com::1e29901a-04f3-4dee-baa4-e986d55671d5" providerId="AD" clId="Web-{1339CC6F-80E5-4DD7-8225-9047A3206AF9}" dt="2023-04-30T13:57:37.429" v="63"/>
          <ac:spMkLst>
            <pc:docMk/>
            <pc:sldMk cId="650317164" sldId="256"/>
            <ac:spMk id="161" creationId="{60E728E6-A07E-4A6C-AB92-D56E1402F61A}"/>
          </ac:spMkLst>
        </pc:spChg>
        <pc:spChg chg="add del">
          <ac:chgData name="Wiktoria Stolpe" userId="S::wstolpe@zs06.onmicrosoft.com::1e29901a-04f3-4dee-baa4-e986d55671d5" providerId="AD" clId="Web-{1339CC6F-80E5-4DD7-8225-9047A3206AF9}" dt="2023-04-30T13:57:42.898" v="69"/>
          <ac:spMkLst>
            <pc:docMk/>
            <pc:sldMk cId="650317164" sldId="256"/>
            <ac:spMk id="166" creationId="{AD294E7E-62D8-48F8-A01E-1A457B5CA04C}"/>
          </ac:spMkLst>
        </pc:spChg>
        <pc:spChg chg="add del">
          <ac:chgData name="Wiktoria Stolpe" userId="S::wstolpe@zs06.onmicrosoft.com::1e29901a-04f3-4dee-baa4-e986d55671d5" providerId="AD" clId="Web-{1339CC6F-80E5-4DD7-8225-9047A3206AF9}" dt="2023-04-30T13:57:42.898" v="69"/>
          <ac:spMkLst>
            <pc:docMk/>
            <pc:sldMk cId="650317164" sldId="256"/>
            <ac:spMk id="167" creationId="{FBCADCC9-9C0D-4CE3-8966-44472EFCF348}"/>
          </ac:spMkLst>
        </pc:spChg>
        <pc:spChg chg="add del">
          <ac:chgData name="Wiktoria Stolpe" userId="S::wstolpe@zs06.onmicrosoft.com::1e29901a-04f3-4dee-baa4-e986d55671d5" providerId="AD" clId="Web-{1339CC6F-80E5-4DD7-8225-9047A3206AF9}" dt="2023-04-30T13:57:42.898" v="69"/>
          <ac:spMkLst>
            <pc:docMk/>
            <pc:sldMk cId="650317164" sldId="256"/>
            <ac:spMk id="168" creationId="{05FD221C-EDD3-49D9-90A7-260CECEE1C11}"/>
          </ac:spMkLst>
        </pc:spChg>
        <pc:spChg chg="add del">
          <ac:chgData name="Wiktoria Stolpe" userId="S::wstolpe@zs06.onmicrosoft.com::1e29901a-04f3-4dee-baa4-e986d55671d5" providerId="AD" clId="Web-{1339CC6F-80E5-4DD7-8225-9047A3206AF9}" dt="2023-04-30T13:57:45.554" v="75"/>
          <ac:spMkLst>
            <pc:docMk/>
            <pc:sldMk cId="650317164" sldId="256"/>
            <ac:spMk id="175" creationId="{F1174801-1395-44C5-9B00-CCAC45C056E7}"/>
          </ac:spMkLst>
        </pc:spChg>
        <pc:spChg chg="add del">
          <ac:chgData name="Wiktoria Stolpe" userId="S::wstolpe@zs06.onmicrosoft.com::1e29901a-04f3-4dee-baa4-e986d55671d5" providerId="AD" clId="Web-{1339CC6F-80E5-4DD7-8225-9047A3206AF9}" dt="2023-04-30T13:57:45.554" v="75"/>
          <ac:spMkLst>
            <pc:docMk/>
            <pc:sldMk cId="650317164" sldId="256"/>
            <ac:spMk id="176" creationId="{996DFAFB-BCE1-4BEC-82FB-D574234DEF0A}"/>
          </ac:spMkLst>
        </pc:spChg>
        <pc:spChg chg="add del">
          <ac:chgData name="Wiktoria Stolpe" userId="S::wstolpe@zs06.onmicrosoft.com::1e29901a-04f3-4dee-baa4-e986d55671d5" providerId="AD" clId="Web-{1339CC6F-80E5-4DD7-8225-9047A3206AF9}" dt="2023-04-30T13:57:45.554" v="75"/>
          <ac:spMkLst>
            <pc:docMk/>
            <pc:sldMk cId="650317164" sldId="256"/>
            <ac:spMk id="177" creationId="{60E728E6-A07E-4A6C-AB92-D56E1402F61A}"/>
          </ac:spMkLst>
        </pc:spChg>
        <pc:spChg chg="add del">
          <ac:chgData name="Wiktoria Stolpe" userId="S::wstolpe@zs06.onmicrosoft.com::1e29901a-04f3-4dee-baa4-e986d55671d5" providerId="AD" clId="Web-{1339CC6F-80E5-4DD7-8225-9047A3206AF9}" dt="2023-04-30T14:01:03.643" v="83"/>
          <ac:spMkLst>
            <pc:docMk/>
            <pc:sldMk cId="650317164" sldId="256"/>
            <ac:spMk id="182" creationId="{AD294E7E-62D8-48F8-A01E-1A457B5CA04C}"/>
          </ac:spMkLst>
        </pc:spChg>
        <pc:spChg chg="add del">
          <ac:chgData name="Wiktoria Stolpe" userId="S::wstolpe@zs06.onmicrosoft.com::1e29901a-04f3-4dee-baa4-e986d55671d5" providerId="AD" clId="Web-{1339CC6F-80E5-4DD7-8225-9047A3206AF9}" dt="2023-04-30T14:01:03.643" v="83"/>
          <ac:spMkLst>
            <pc:docMk/>
            <pc:sldMk cId="650317164" sldId="256"/>
            <ac:spMk id="183" creationId="{FBCADCC9-9C0D-4CE3-8966-44472EFCF348}"/>
          </ac:spMkLst>
        </pc:spChg>
        <pc:spChg chg="add del">
          <ac:chgData name="Wiktoria Stolpe" userId="S::wstolpe@zs06.onmicrosoft.com::1e29901a-04f3-4dee-baa4-e986d55671d5" providerId="AD" clId="Web-{1339CC6F-80E5-4DD7-8225-9047A3206AF9}" dt="2023-04-30T14:01:03.643" v="83"/>
          <ac:spMkLst>
            <pc:docMk/>
            <pc:sldMk cId="650317164" sldId="256"/>
            <ac:spMk id="184" creationId="{05FD221C-EDD3-49D9-90A7-260CECEE1C11}"/>
          </ac:spMkLst>
        </pc:spChg>
        <pc:spChg chg="add del">
          <ac:chgData name="Wiktoria Stolpe" userId="S::wstolpe@zs06.onmicrosoft.com::1e29901a-04f3-4dee-baa4-e986d55671d5" providerId="AD" clId="Web-{1339CC6F-80E5-4DD7-8225-9047A3206AF9}" dt="2023-04-30T14:00:57.580" v="80"/>
          <ac:spMkLst>
            <pc:docMk/>
            <pc:sldMk cId="650317164" sldId="256"/>
            <ac:spMk id="194" creationId="{F1174801-1395-44C5-9B00-CCAC45C056E7}"/>
          </ac:spMkLst>
        </pc:spChg>
        <pc:spChg chg="add del">
          <ac:chgData name="Wiktoria Stolpe" userId="S::wstolpe@zs06.onmicrosoft.com::1e29901a-04f3-4dee-baa4-e986d55671d5" providerId="AD" clId="Web-{1339CC6F-80E5-4DD7-8225-9047A3206AF9}" dt="2023-04-30T14:00:57.580" v="80"/>
          <ac:spMkLst>
            <pc:docMk/>
            <pc:sldMk cId="650317164" sldId="256"/>
            <ac:spMk id="196" creationId="{996DFAFB-BCE1-4BEC-82FB-D574234DEF0A}"/>
          </ac:spMkLst>
        </pc:spChg>
        <pc:spChg chg="add del">
          <ac:chgData name="Wiktoria Stolpe" userId="S::wstolpe@zs06.onmicrosoft.com::1e29901a-04f3-4dee-baa4-e986d55671d5" providerId="AD" clId="Web-{1339CC6F-80E5-4DD7-8225-9047A3206AF9}" dt="2023-04-30T14:00:57.580" v="80"/>
          <ac:spMkLst>
            <pc:docMk/>
            <pc:sldMk cId="650317164" sldId="256"/>
            <ac:spMk id="198" creationId="{8D2A0DB3-EF43-4032-9B27-954E12CCB688}"/>
          </ac:spMkLst>
        </pc:spChg>
        <pc:spChg chg="add del">
          <ac:chgData name="Wiktoria Stolpe" userId="S::wstolpe@zs06.onmicrosoft.com::1e29901a-04f3-4dee-baa4-e986d55671d5" providerId="AD" clId="Web-{1339CC6F-80E5-4DD7-8225-9047A3206AF9}" dt="2023-04-30T14:01:03.580" v="82"/>
          <ac:spMkLst>
            <pc:docMk/>
            <pc:sldMk cId="650317164" sldId="256"/>
            <ac:spMk id="220" creationId="{F1174801-1395-44C5-9B00-CCAC45C056E7}"/>
          </ac:spMkLst>
        </pc:spChg>
        <pc:spChg chg="add del">
          <ac:chgData name="Wiktoria Stolpe" userId="S::wstolpe@zs06.onmicrosoft.com::1e29901a-04f3-4dee-baa4-e986d55671d5" providerId="AD" clId="Web-{1339CC6F-80E5-4DD7-8225-9047A3206AF9}" dt="2023-04-30T14:01:03.580" v="82"/>
          <ac:spMkLst>
            <pc:docMk/>
            <pc:sldMk cId="650317164" sldId="256"/>
            <ac:spMk id="221" creationId="{996DFAFB-BCE1-4BEC-82FB-D574234DEF0A}"/>
          </ac:spMkLst>
        </pc:spChg>
        <pc:spChg chg="add del">
          <ac:chgData name="Wiktoria Stolpe" userId="S::wstolpe@zs06.onmicrosoft.com::1e29901a-04f3-4dee-baa4-e986d55671d5" providerId="AD" clId="Web-{1339CC6F-80E5-4DD7-8225-9047A3206AF9}" dt="2023-04-30T14:01:03.580" v="82"/>
          <ac:spMkLst>
            <pc:docMk/>
            <pc:sldMk cId="650317164" sldId="256"/>
            <ac:spMk id="222" creationId="{16F61E84-9DCA-4F22-94BC-C901DB49995D}"/>
          </ac:spMkLst>
        </pc:spChg>
        <pc:spChg chg="add del">
          <ac:chgData name="Wiktoria Stolpe" userId="S::wstolpe@zs06.onmicrosoft.com::1e29901a-04f3-4dee-baa4-e986d55671d5" providerId="AD" clId="Web-{1339CC6F-80E5-4DD7-8225-9047A3206AF9}" dt="2023-04-30T14:06:14.653" v="88"/>
          <ac:spMkLst>
            <pc:docMk/>
            <pc:sldMk cId="650317164" sldId="256"/>
            <ac:spMk id="226" creationId="{F1174801-1395-44C5-9B00-CCAC45C056E7}"/>
          </ac:spMkLst>
        </pc:spChg>
        <pc:spChg chg="add del">
          <ac:chgData name="Wiktoria Stolpe" userId="S::wstolpe@zs06.onmicrosoft.com::1e29901a-04f3-4dee-baa4-e986d55671d5" providerId="AD" clId="Web-{1339CC6F-80E5-4DD7-8225-9047A3206AF9}" dt="2023-04-30T14:06:14.653" v="88"/>
          <ac:spMkLst>
            <pc:docMk/>
            <pc:sldMk cId="650317164" sldId="256"/>
            <ac:spMk id="227" creationId="{996DFAFB-BCE1-4BEC-82FB-D574234DEF0A}"/>
          </ac:spMkLst>
        </pc:spChg>
        <pc:spChg chg="add del">
          <ac:chgData name="Wiktoria Stolpe" userId="S::wstolpe@zs06.onmicrosoft.com::1e29901a-04f3-4dee-baa4-e986d55671d5" providerId="AD" clId="Web-{1339CC6F-80E5-4DD7-8225-9047A3206AF9}" dt="2023-04-30T14:06:14.653" v="88"/>
          <ac:spMkLst>
            <pc:docMk/>
            <pc:sldMk cId="650317164" sldId="256"/>
            <ac:spMk id="228" creationId="{F23DAFF7-4C98-4E0E-8986-198D54B6C1F0}"/>
          </ac:spMkLst>
        </pc:spChg>
        <pc:grpChg chg="add del">
          <ac:chgData name="Wiktoria Stolpe" userId="S::wstolpe@zs06.onmicrosoft.com::1e29901a-04f3-4dee-baa4-e986d55671d5" providerId="AD" clId="Web-{1339CC6F-80E5-4DD7-8225-9047A3206AF9}" dt="2023-04-30T13:57:45.585" v="76"/>
          <ac:grpSpMkLst>
            <pc:docMk/>
            <pc:sldMk cId="650317164" sldId="256"/>
            <ac:grpSpMk id="48" creationId="{B858DA4F-B13B-4D82-A95F-CBF114BDDD7A}"/>
          </ac:grpSpMkLst>
        </pc:grpChg>
        <pc:grpChg chg="add del">
          <ac:chgData name="Wiktoria Stolpe" userId="S::wstolpe@zs06.onmicrosoft.com::1e29901a-04f3-4dee-baa4-e986d55671d5" providerId="AD" clId="Web-{1339CC6F-80E5-4DD7-8225-9047A3206AF9}" dt="2023-04-30T13:57:45.585" v="76"/>
          <ac:grpSpMkLst>
            <pc:docMk/>
            <pc:sldMk cId="650317164" sldId="256"/>
            <ac:grpSpMk id="74" creationId="{D77BF9F5-CA63-42A6-AC93-C2BDF4727665}"/>
          </ac:grpSpMkLst>
        </pc:grpChg>
        <pc:grpChg chg="add del">
          <ac:chgData name="Wiktoria Stolpe" userId="S::wstolpe@zs06.onmicrosoft.com::1e29901a-04f3-4dee-baa4-e986d55671d5" providerId="AD" clId="Web-{1339CC6F-80E5-4DD7-8225-9047A3206AF9}" dt="2023-04-30T13:57:45.585" v="76"/>
          <ac:grpSpMkLst>
            <pc:docMk/>
            <pc:sldMk cId="650317164" sldId="256"/>
            <ac:grpSpMk id="85" creationId="{94D09F36-C387-49FA-9BEA-D0427CE84C57}"/>
          </ac:grpSpMkLst>
        </pc:grpChg>
        <pc:grpChg chg="add del">
          <ac:chgData name="Wiktoria Stolpe" userId="S::wstolpe@zs06.onmicrosoft.com::1e29901a-04f3-4dee-baa4-e986d55671d5" providerId="AD" clId="Web-{1339CC6F-80E5-4DD7-8225-9047A3206AF9}" dt="2023-04-30T13:57:16.553" v="47"/>
          <ac:grpSpMkLst>
            <pc:docMk/>
            <pc:sldMk cId="650317164" sldId="256"/>
            <ac:grpSpMk id="98" creationId="{B858DA4F-B13B-4D82-A95F-CBF114BDDD7A}"/>
          </ac:grpSpMkLst>
        </pc:grpChg>
        <pc:grpChg chg="add del">
          <ac:chgData name="Wiktoria Stolpe" userId="S::wstolpe@zs06.onmicrosoft.com::1e29901a-04f3-4dee-baa4-e986d55671d5" providerId="AD" clId="Web-{1339CC6F-80E5-4DD7-8225-9047A3206AF9}" dt="2023-04-30T13:57:19.881" v="53"/>
          <ac:grpSpMkLst>
            <pc:docMk/>
            <pc:sldMk cId="650317164" sldId="256"/>
            <ac:grpSpMk id="107" creationId="{5C0E6139-8A19-4905-87E2-E547D7B7F1AF}"/>
          </ac:grpSpMkLst>
        </pc:grpChg>
        <pc:grpChg chg="add del">
          <ac:chgData name="Wiktoria Stolpe" userId="S::wstolpe@zs06.onmicrosoft.com::1e29901a-04f3-4dee-baa4-e986d55671d5" providerId="AD" clId="Web-{1339CC6F-80E5-4DD7-8225-9047A3206AF9}" dt="2023-04-30T13:57:19.881" v="53"/>
          <ac:grpSpMkLst>
            <pc:docMk/>
            <pc:sldMk cId="650317164" sldId="256"/>
            <ac:grpSpMk id="111" creationId="{8F281804-17FE-49B9-9065-1A44CD473CAE}"/>
          </ac:grpSpMkLst>
        </pc:grpChg>
        <pc:grpChg chg="add del">
          <ac:chgData name="Wiktoria Stolpe" userId="S::wstolpe@zs06.onmicrosoft.com::1e29901a-04f3-4dee-baa4-e986d55671d5" providerId="AD" clId="Web-{1339CC6F-80E5-4DD7-8225-9047A3206AF9}" dt="2023-04-30T13:57:16.553" v="47"/>
          <ac:grpSpMkLst>
            <pc:docMk/>
            <pc:sldMk cId="650317164" sldId="256"/>
            <ac:grpSpMk id="124" creationId="{D77BF9F5-CA63-42A6-AC93-C2BDF4727665}"/>
          </ac:grpSpMkLst>
        </pc:grpChg>
        <pc:grpChg chg="add del">
          <ac:chgData name="Wiktoria Stolpe" userId="S::wstolpe@zs06.onmicrosoft.com::1e29901a-04f3-4dee-baa4-e986d55671d5" providerId="AD" clId="Web-{1339CC6F-80E5-4DD7-8225-9047A3206AF9}" dt="2023-04-30T13:57:16.553" v="47"/>
          <ac:grpSpMkLst>
            <pc:docMk/>
            <pc:sldMk cId="650317164" sldId="256"/>
            <ac:grpSpMk id="135" creationId="{94D09F36-C387-49FA-9BEA-D0427CE84C57}"/>
          </ac:grpSpMkLst>
        </pc:grpChg>
        <pc:grpChg chg="add del">
          <ac:chgData name="Wiktoria Stolpe" userId="S::wstolpe@zs06.onmicrosoft.com::1e29901a-04f3-4dee-baa4-e986d55671d5" providerId="AD" clId="Web-{1339CC6F-80E5-4DD7-8225-9047A3206AF9}" dt="2023-04-30T13:57:19.881" v="53"/>
          <ac:grpSpMkLst>
            <pc:docMk/>
            <pc:sldMk cId="650317164" sldId="256"/>
            <ac:grpSpMk id="142" creationId="{18579DB9-24B0-487B-81E3-8D02AD5F8C81}"/>
          </ac:grpSpMkLst>
        </pc:grpChg>
        <pc:grpChg chg="add del">
          <ac:chgData name="Wiktoria Stolpe" userId="S::wstolpe@zs06.onmicrosoft.com::1e29901a-04f3-4dee-baa4-e986d55671d5" providerId="AD" clId="Web-{1339CC6F-80E5-4DD7-8225-9047A3206AF9}" dt="2023-04-30T13:57:22.460" v="55"/>
          <ac:grpSpMkLst>
            <pc:docMk/>
            <pc:sldMk cId="650317164" sldId="256"/>
            <ac:grpSpMk id="147" creationId="{18579DB9-24B0-487B-81E3-8D02AD5F8C81}"/>
          </ac:grpSpMkLst>
        </pc:grpChg>
        <pc:grpChg chg="add del">
          <ac:chgData name="Wiktoria Stolpe" userId="S::wstolpe@zs06.onmicrosoft.com::1e29901a-04f3-4dee-baa4-e986d55671d5" providerId="AD" clId="Web-{1339CC6F-80E5-4DD7-8225-9047A3206AF9}" dt="2023-04-30T13:57:22.460" v="55"/>
          <ac:grpSpMkLst>
            <pc:docMk/>
            <pc:sldMk cId="650317164" sldId="256"/>
            <ac:grpSpMk id="148" creationId="{8F281804-17FE-49B9-9065-1A44CD473CAE}"/>
          </ac:grpSpMkLst>
        </pc:grpChg>
        <pc:grpChg chg="add del">
          <ac:chgData name="Wiktoria Stolpe" userId="S::wstolpe@zs06.onmicrosoft.com::1e29901a-04f3-4dee-baa4-e986d55671d5" providerId="AD" clId="Web-{1339CC6F-80E5-4DD7-8225-9047A3206AF9}" dt="2023-04-30T13:57:29.335" v="57"/>
          <ac:grpSpMkLst>
            <pc:docMk/>
            <pc:sldMk cId="650317164" sldId="256"/>
            <ac:grpSpMk id="154" creationId="{76A80126-9AD6-4B06-A2B4-E80D49DCB1B0}"/>
          </ac:grpSpMkLst>
        </pc:grpChg>
        <pc:grpChg chg="add del">
          <ac:chgData name="Wiktoria Stolpe" userId="S::wstolpe@zs06.onmicrosoft.com::1e29901a-04f3-4dee-baa4-e986d55671d5" providerId="AD" clId="Web-{1339CC6F-80E5-4DD7-8225-9047A3206AF9}" dt="2023-04-30T13:57:29.335" v="57"/>
          <ac:grpSpMkLst>
            <pc:docMk/>
            <pc:sldMk cId="650317164" sldId="256"/>
            <ac:grpSpMk id="157" creationId="{8F281804-17FE-49B9-9065-1A44CD473CAE}"/>
          </ac:grpSpMkLst>
        </pc:grpChg>
        <pc:grpChg chg="add del">
          <ac:chgData name="Wiktoria Stolpe" userId="S::wstolpe@zs06.onmicrosoft.com::1e29901a-04f3-4dee-baa4-e986d55671d5" providerId="AD" clId="Web-{1339CC6F-80E5-4DD7-8225-9047A3206AF9}" dt="2023-04-30T13:57:37.429" v="63"/>
          <ac:grpSpMkLst>
            <pc:docMk/>
            <pc:sldMk cId="650317164" sldId="256"/>
            <ac:grpSpMk id="162" creationId="{18579DB9-24B0-487B-81E3-8D02AD5F8C81}"/>
          </ac:grpSpMkLst>
        </pc:grpChg>
        <pc:grpChg chg="add del">
          <ac:chgData name="Wiktoria Stolpe" userId="S::wstolpe@zs06.onmicrosoft.com::1e29901a-04f3-4dee-baa4-e986d55671d5" providerId="AD" clId="Web-{1339CC6F-80E5-4DD7-8225-9047A3206AF9}" dt="2023-04-30T13:57:37.429" v="63"/>
          <ac:grpSpMkLst>
            <pc:docMk/>
            <pc:sldMk cId="650317164" sldId="256"/>
            <ac:grpSpMk id="163" creationId="{5C0E6139-8A19-4905-87E2-E547D7B7F1AF}"/>
          </ac:grpSpMkLst>
        </pc:grpChg>
        <pc:grpChg chg="add del">
          <ac:chgData name="Wiktoria Stolpe" userId="S::wstolpe@zs06.onmicrosoft.com::1e29901a-04f3-4dee-baa4-e986d55671d5" providerId="AD" clId="Web-{1339CC6F-80E5-4DD7-8225-9047A3206AF9}" dt="2023-04-30T13:57:37.429" v="63"/>
          <ac:grpSpMkLst>
            <pc:docMk/>
            <pc:sldMk cId="650317164" sldId="256"/>
            <ac:grpSpMk id="164" creationId="{8F281804-17FE-49B9-9065-1A44CD473CAE}"/>
          </ac:grpSpMkLst>
        </pc:grpChg>
        <pc:grpChg chg="add del">
          <ac:chgData name="Wiktoria Stolpe" userId="S::wstolpe@zs06.onmicrosoft.com::1e29901a-04f3-4dee-baa4-e986d55671d5" providerId="AD" clId="Web-{1339CC6F-80E5-4DD7-8225-9047A3206AF9}" dt="2023-04-30T13:57:42.898" v="69"/>
          <ac:grpSpMkLst>
            <pc:docMk/>
            <pc:sldMk cId="650317164" sldId="256"/>
            <ac:grpSpMk id="169" creationId="{B858DA4F-B13B-4D82-A95F-CBF114BDDD7A}"/>
          </ac:grpSpMkLst>
        </pc:grpChg>
        <pc:grpChg chg="add del">
          <ac:chgData name="Wiktoria Stolpe" userId="S::wstolpe@zs06.onmicrosoft.com::1e29901a-04f3-4dee-baa4-e986d55671d5" providerId="AD" clId="Web-{1339CC6F-80E5-4DD7-8225-9047A3206AF9}" dt="2023-04-30T13:57:42.898" v="69"/>
          <ac:grpSpMkLst>
            <pc:docMk/>
            <pc:sldMk cId="650317164" sldId="256"/>
            <ac:grpSpMk id="172" creationId="{D77BF9F5-CA63-42A6-AC93-C2BDF4727665}"/>
          </ac:grpSpMkLst>
        </pc:grpChg>
        <pc:grpChg chg="add del">
          <ac:chgData name="Wiktoria Stolpe" userId="S::wstolpe@zs06.onmicrosoft.com::1e29901a-04f3-4dee-baa4-e986d55671d5" providerId="AD" clId="Web-{1339CC6F-80E5-4DD7-8225-9047A3206AF9}" dt="2023-04-30T13:57:42.898" v="69"/>
          <ac:grpSpMkLst>
            <pc:docMk/>
            <pc:sldMk cId="650317164" sldId="256"/>
            <ac:grpSpMk id="173" creationId="{94D09F36-C387-49FA-9BEA-D0427CE84C57}"/>
          </ac:grpSpMkLst>
        </pc:grpChg>
        <pc:grpChg chg="add del">
          <ac:chgData name="Wiktoria Stolpe" userId="S::wstolpe@zs06.onmicrosoft.com::1e29901a-04f3-4dee-baa4-e986d55671d5" providerId="AD" clId="Web-{1339CC6F-80E5-4DD7-8225-9047A3206AF9}" dt="2023-04-30T13:57:45.554" v="75"/>
          <ac:grpSpMkLst>
            <pc:docMk/>
            <pc:sldMk cId="650317164" sldId="256"/>
            <ac:grpSpMk id="178" creationId="{18579DB9-24B0-487B-81E3-8D02AD5F8C81}"/>
          </ac:grpSpMkLst>
        </pc:grpChg>
        <pc:grpChg chg="add del">
          <ac:chgData name="Wiktoria Stolpe" userId="S::wstolpe@zs06.onmicrosoft.com::1e29901a-04f3-4dee-baa4-e986d55671d5" providerId="AD" clId="Web-{1339CC6F-80E5-4DD7-8225-9047A3206AF9}" dt="2023-04-30T13:57:45.554" v="75"/>
          <ac:grpSpMkLst>
            <pc:docMk/>
            <pc:sldMk cId="650317164" sldId="256"/>
            <ac:grpSpMk id="179" creationId="{5C0E6139-8A19-4905-87E2-E547D7B7F1AF}"/>
          </ac:grpSpMkLst>
        </pc:grpChg>
        <pc:grpChg chg="add del">
          <ac:chgData name="Wiktoria Stolpe" userId="S::wstolpe@zs06.onmicrosoft.com::1e29901a-04f3-4dee-baa4-e986d55671d5" providerId="AD" clId="Web-{1339CC6F-80E5-4DD7-8225-9047A3206AF9}" dt="2023-04-30T13:57:45.554" v="75"/>
          <ac:grpSpMkLst>
            <pc:docMk/>
            <pc:sldMk cId="650317164" sldId="256"/>
            <ac:grpSpMk id="180" creationId="{8F281804-17FE-49B9-9065-1A44CD473CAE}"/>
          </ac:grpSpMkLst>
        </pc:grpChg>
        <pc:grpChg chg="add del">
          <ac:chgData name="Wiktoria Stolpe" userId="S::wstolpe@zs06.onmicrosoft.com::1e29901a-04f3-4dee-baa4-e986d55671d5" providerId="AD" clId="Web-{1339CC6F-80E5-4DD7-8225-9047A3206AF9}" dt="2023-04-30T14:01:03.643" v="83"/>
          <ac:grpSpMkLst>
            <pc:docMk/>
            <pc:sldMk cId="650317164" sldId="256"/>
            <ac:grpSpMk id="185" creationId="{B858DA4F-B13B-4D82-A95F-CBF114BDDD7A}"/>
          </ac:grpSpMkLst>
        </pc:grpChg>
        <pc:grpChg chg="add del">
          <ac:chgData name="Wiktoria Stolpe" userId="S::wstolpe@zs06.onmicrosoft.com::1e29901a-04f3-4dee-baa4-e986d55671d5" providerId="AD" clId="Web-{1339CC6F-80E5-4DD7-8225-9047A3206AF9}" dt="2023-04-30T14:01:03.643" v="83"/>
          <ac:grpSpMkLst>
            <pc:docMk/>
            <pc:sldMk cId="650317164" sldId="256"/>
            <ac:grpSpMk id="188" creationId="{D77BF9F5-CA63-42A6-AC93-C2BDF4727665}"/>
          </ac:grpSpMkLst>
        </pc:grpChg>
        <pc:grpChg chg="add del">
          <ac:chgData name="Wiktoria Stolpe" userId="S::wstolpe@zs06.onmicrosoft.com::1e29901a-04f3-4dee-baa4-e986d55671d5" providerId="AD" clId="Web-{1339CC6F-80E5-4DD7-8225-9047A3206AF9}" dt="2023-04-30T14:01:03.643" v="83"/>
          <ac:grpSpMkLst>
            <pc:docMk/>
            <pc:sldMk cId="650317164" sldId="256"/>
            <ac:grpSpMk id="189" creationId="{94D09F36-C387-49FA-9BEA-D0427CE84C57}"/>
          </ac:grpSpMkLst>
        </pc:grpChg>
        <pc:grpChg chg="add del">
          <ac:chgData name="Wiktoria Stolpe" userId="S::wstolpe@zs06.onmicrosoft.com::1e29901a-04f3-4dee-baa4-e986d55671d5" providerId="AD" clId="Web-{1339CC6F-80E5-4DD7-8225-9047A3206AF9}" dt="2023-04-30T14:00:57.580" v="80"/>
          <ac:grpSpMkLst>
            <pc:docMk/>
            <pc:sldMk cId="650317164" sldId="256"/>
            <ac:grpSpMk id="200" creationId="{18579DB9-24B0-487B-81E3-8D02AD5F8C81}"/>
          </ac:grpSpMkLst>
        </pc:grpChg>
        <pc:grpChg chg="add del">
          <ac:chgData name="Wiktoria Stolpe" userId="S::wstolpe@zs06.onmicrosoft.com::1e29901a-04f3-4dee-baa4-e986d55671d5" providerId="AD" clId="Web-{1339CC6F-80E5-4DD7-8225-9047A3206AF9}" dt="2023-04-30T14:00:57.580" v="80"/>
          <ac:grpSpMkLst>
            <pc:docMk/>
            <pc:sldMk cId="650317164" sldId="256"/>
            <ac:grpSpMk id="209" creationId="{8F281804-17FE-49B9-9065-1A44CD473CAE}"/>
          </ac:grpSpMkLst>
        </pc:grpChg>
        <pc:grpChg chg="add del">
          <ac:chgData name="Wiktoria Stolpe" userId="S::wstolpe@zs06.onmicrosoft.com::1e29901a-04f3-4dee-baa4-e986d55671d5" providerId="AD" clId="Web-{1339CC6F-80E5-4DD7-8225-9047A3206AF9}" dt="2023-04-30T14:01:03.580" v="82"/>
          <ac:grpSpMkLst>
            <pc:docMk/>
            <pc:sldMk cId="650317164" sldId="256"/>
            <ac:grpSpMk id="223" creationId="{18579DB9-24B0-487B-81E3-8D02AD5F8C81}"/>
          </ac:grpSpMkLst>
        </pc:grpChg>
        <pc:grpChg chg="add del">
          <ac:chgData name="Wiktoria Stolpe" userId="S::wstolpe@zs06.onmicrosoft.com::1e29901a-04f3-4dee-baa4-e986d55671d5" providerId="AD" clId="Web-{1339CC6F-80E5-4DD7-8225-9047A3206AF9}" dt="2023-04-30T14:01:03.580" v="82"/>
          <ac:grpSpMkLst>
            <pc:docMk/>
            <pc:sldMk cId="650317164" sldId="256"/>
            <ac:grpSpMk id="224" creationId="{8F281804-17FE-49B9-9065-1A44CD473CAE}"/>
          </ac:grpSpMkLst>
        </pc:grpChg>
        <pc:grpChg chg="add del">
          <ac:chgData name="Wiktoria Stolpe" userId="S::wstolpe@zs06.onmicrosoft.com::1e29901a-04f3-4dee-baa4-e986d55671d5" providerId="AD" clId="Web-{1339CC6F-80E5-4DD7-8225-9047A3206AF9}" dt="2023-04-30T14:06:14.653" v="88"/>
          <ac:grpSpMkLst>
            <pc:docMk/>
            <pc:sldMk cId="650317164" sldId="256"/>
            <ac:grpSpMk id="229" creationId="{18579DB9-24B0-487B-81E3-8D02AD5F8C81}"/>
          </ac:grpSpMkLst>
        </pc:grpChg>
        <pc:grpChg chg="add del">
          <ac:chgData name="Wiktoria Stolpe" userId="S::wstolpe@zs06.onmicrosoft.com::1e29901a-04f3-4dee-baa4-e986d55671d5" providerId="AD" clId="Web-{1339CC6F-80E5-4DD7-8225-9047A3206AF9}" dt="2023-04-30T14:06:14.653" v="88"/>
          <ac:grpSpMkLst>
            <pc:docMk/>
            <pc:sldMk cId="650317164" sldId="256"/>
            <ac:grpSpMk id="230" creationId="{8F281804-17FE-49B9-9065-1A44CD473CAE}"/>
          </ac:grpSpMkLst>
        </pc:grpChg>
        <pc:picChg chg="add del mod">
          <ac:chgData name="Wiktoria Stolpe" userId="S::wstolpe@zs06.onmicrosoft.com::1e29901a-04f3-4dee-baa4-e986d55671d5" providerId="AD" clId="Web-{1339CC6F-80E5-4DD7-8225-9047A3206AF9}" dt="2023-04-30T13:15:08.391" v="5"/>
          <ac:picMkLst>
            <pc:docMk/>
            <pc:sldMk cId="650317164" sldId="256"/>
            <ac:picMk id="4" creationId="{8B19D536-EDD0-3366-9CA1-774A3ED2DC60}"/>
          </ac:picMkLst>
        </pc:picChg>
        <pc:picChg chg="add del mod ord">
          <ac:chgData name="Wiktoria Stolpe" userId="S::wstolpe@zs06.onmicrosoft.com::1e29901a-04f3-4dee-baa4-e986d55671d5" providerId="AD" clId="Web-{1339CC6F-80E5-4DD7-8225-9047A3206AF9}" dt="2023-04-30T13:23:08.565" v="13"/>
          <ac:picMkLst>
            <pc:docMk/>
            <pc:sldMk cId="650317164" sldId="256"/>
            <ac:picMk id="5" creationId="{B05B626A-2EBF-C882-0233-9E85AC9F47D4}"/>
          </ac:picMkLst>
        </pc:picChg>
        <pc:picChg chg="add del mod">
          <ac:chgData name="Wiktoria Stolpe" userId="S::wstolpe@zs06.onmicrosoft.com::1e29901a-04f3-4dee-baa4-e986d55671d5" providerId="AD" clId="Web-{1339CC6F-80E5-4DD7-8225-9047A3206AF9}" dt="2023-04-30T13:20:02.639" v="11"/>
          <ac:picMkLst>
            <pc:docMk/>
            <pc:sldMk cId="650317164" sldId="256"/>
            <ac:picMk id="6" creationId="{D24B4E51-302A-B6F3-C4F5-C5DBDEC35292}"/>
          </ac:picMkLst>
        </pc:picChg>
        <pc:picChg chg="add del mod ord">
          <ac:chgData name="Wiktoria Stolpe" userId="S::wstolpe@zs06.onmicrosoft.com::1e29901a-04f3-4dee-baa4-e986d55671d5" providerId="AD" clId="Web-{1339CC6F-80E5-4DD7-8225-9047A3206AF9}" dt="2023-04-30T13:28:47.279" v="23"/>
          <ac:picMkLst>
            <pc:docMk/>
            <pc:sldMk cId="650317164" sldId="256"/>
            <ac:picMk id="7" creationId="{202C70AD-6A64-A723-E572-38124224767B}"/>
          </ac:picMkLst>
        </pc:picChg>
        <pc:picChg chg="add mod ord">
          <ac:chgData name="Wiktoria Stolpe" userId="S::wstolpe@zs06.onmicrosoft.com::1e29901a-04f3-4dee-baa4-e986d55671d5" providerId="AD" clId="Web-{1339CC6F-80E5-4DD7-8225-9047A3206AF9}" dt="2023-04-30T14:27:42.793" v="98" actId="1076"/>
          <ac:picMkLst>
            <pc:docMk/>
            <pc:sldMk cId="650317164" sldId="256"/>
            <ac:picMk id="8" creationId="{9BDF6B9B-0D97-EF64-18C9-B4C799B09AAD}"/>
          </ac:picMkLst>
        </pc:picChg>
        <pc:cxnChg chg="add del">
          <ac:chgData name="Wiktoria Stolpe" userId="S::wstolpe@zs06.onmicrosoft.com::1e29901a-04f3-4dee-baa4-e986d55671d5" providerId="AD" clId="Web-{1339CC6F-80E5-4DD7-8225-9047A3206AF9}" dt="2023-04-30T13:23:36.082" v="20"/>
          <ac:cxnSpMkLst>
            <pc:docMk/>
            <pc:sldMk cId="650317164" sldId="256"/>
            <ac:cxnSpMk id="29" creationId="{5E687E3B-9C6D-4102-8F38-DCB77C49C6FD}"/>
          </ac:cxnSpMkLst>
        </pc:cxnChg>
        <pc:cxnChg chg="add del">
          <ac:chgData name="Wiktoria Stolpe" userId="S::wstolpe@zs06.onmicrosoft.com::1e29901a-04f3-4dee-baa4-e986d55671d5" providerId="AD" clId="Web-{1339CC6F-80E5-4DD7-8225-9047A3206AF9}" dt="2023-04-30T13:23:36.082" v="20"/>
          <ac:cxnSpMkLst>
            <pc:docMk/>
            <pc:sldMk cId="650317164" sldId="256"/>
            <ac:cxnSpMk id="31" creationId="{8FD2391C-602E-4522-B790-1F85883AF5F1}"/>
          </ac:cxnSpMkLst>
        </pc:cxnChg>
        <pc:cxnChg chg="add del">
          <ac:chgData name="Wiktoria Stolpe" userId="S::wstolpe@zs06.onmicrosoft.com::1e29901a-04f3-4dee-baa4-e986d55671d5" providerId="AD" clId="Web-{1339CC6F-80E5-4DD7-8225-9047A3206AF9}" dt="2023-04-30T13:23:36.082" v="20"/>
          <ac:cxnSpMkLst>
            <pc:docMk/>
            <pc:sldMk cId="650317164" sldId="256"/>
            <ac:cxnSpMk id="33" creationId="{573C7C39-C73B-4051-B742-C9086B7BE3EC}"/>
          </ac:cxnSpMkLst>
        </pc:cxnChg>
        <pc:cxnChg chg="add del">
          <ac:chgData name="Wiktoria Stolpe" userId="S::wstolpe@zs06.onmicrosoft.com::1e29901a-04f3-4dee-baa4-e986d55671d5" providerId="AD" clId="Web-{1339CC6F-80E5-4DD7-8225-9047A3206AF9}" dt="2023-04-30T13:29:13.202" v="24"/>
          <ac:cxnSpMkLst>
            <pc:docMk/>
            <pc:sldMk cId="650317164" sldId="256"/>
            <ac:cxnSpMk id="37" creationId="{EFDAA6A4-1F42-460B-A500-921EEB4BC01C}"/>
          </ac:cxnSpMkLst>
        </pc:cxnChg>
      </pc:sldChg>
      <pc:sldChg chg="addSp delSp modSp new del mod setBg modClrScheme delDesignElem chgLayout">
        <pc:chgData name="Wiktoria Stolpe" userId="S::wstolpe@zs06.onmicrosoft.com::1e29901a-04f3-4dee-baa4-e986d55671d5" providerId="AD" clId="Web-{1339CC6F-80E5-4DD7-8225-9047A3206AF9}" dt="2023-04-30T14:28:08.809" v="99"/>
        <pc:sldMkLst>
          <pc:docMk/>
          <pc:sldMk cId="3293173483" sldId="257"/>
        </pc:sldMkLst>
        <pc:spChg chg="mod ord">
          <ac:chgData name="Wiktoria Stolpe" userId="S::wstolpe@zs06.onmicrosoft.com::1e29901a-04f3-4dee-baa4-e986d55671d5" providerId="AD" clId="Web-{1339CC6F-80E5-4DD7-8225-9047A3206AF9}" dt="2023-04-30T14:27:05.901" v="97"/>
          <ac:spMkLst>
            <pc:docMk/>
            <pc:sldMk cId="3293173483" sldId="257"/>
            <ac:spMk id="2" creationId="{AFB4C934-CAE2-3DFE-BA03-2C3A644E1B08}"/>
          </ac:spMkLst>
        </pc:spChg>
        <pc:spChg chg="del mod ord">
          <ac:chgData name="Wiktoria Stolpe" userId="S::wstolpe@zs06.onmicrosoft.com::1e29901a-04f3-4dee-baa4-e986d55671d5" providerId="AD" clId="Web-{1339CC6F-80E5-4DD7-8225-9047A3206AF9}" dt="2023-04-30T14:26:29.463" v="94"/>
          <ac:spMkLst>
            <pc:docMk/>
            <pc:sldMk cId="3293173483" sldId="257"/>
            <ac:spMk id="3" creationId="{079823FD-F0AD-EE7A-37F2-D17999FE947B}"/>
          </ac:spMkLst>
        </pc:spChg>
        <pc:spChg chg="add del">
          <ac:chgData name="Wiktoria Stolpe" userId="S::wstolpe@zs06.onmicrosoft.com::1e29901a-04f3-4dee-baa4-e986d55671d5" providerId="AD" clId="Web-{1339CC6F-80E5-4DD7-8225-9047A3206AF9}" dt="2023-04-30T14:26:37.979" v="95"/>
          <ac:spMkLst>
            <pc:docMk/>
            <pc:sldMk cId="3293173483" sldId="257"/>
            <ac:spMk id="12" creationId="{80E82CC2-31B4-4592-9C30-6A975D5DEB5B}"/>
          </ac:spMkLst>
        </pc:spChg>
        <pc:spChg chg="add del">
          <ac:chgData name="Wiktoria Stolpe" userId="S::wstolpe@zs06.onmicrosoft.com::1e29901a-04f3-4dee-baa4-e986d55671d5" providerId="AD" clId="Web-{1339CC6F-80E5-4DD7-8225-9047A3206AF9}" dt="2023-04-30T14:26:37.979" v="95"/>
          <ac:spMkLst>
            <pc:docMk/>
            <pc:sldMk cId="3293173483" sldId="257"/>
            <ac:spMk id="14" creationId="{198CE383-5E7E-4B66-B52A-B492AE0F10A5}"/>
          </ac:spMkLst>
        </pc:spChg>
        <pc:spChg chg="add del">
          <ac:chgData name="Wiktoria Stolpe" userId="S::wstolpe@zs06.onmicrosoft.com::1e29901a-04f3-4dee-baa4-e986d55671d5" providerId="AD" clId="Web-{1339CC6F-80E5-4DD7-8225-9047A3206AF9}" dt="2023-04-30T14:26:37.979" v="95"/>
          <ac:spMkLst>
            <pc:docMk/>
            <pc:sldMk cId="3293173483" sldId="257"/>
            <ac:spMk id="16" creationId="{9D185A96-18D7-4084-8117-F60559EB2EC0}"/>
          </ac:spMkLst>
        </pc:spChg>
        <pc:spChg chg="add del">
          <ac:chgData name="Wiktoria Stolpe" userId="S::wstolpe@zs06.onmicrosoft.com::1e29901a-04f3-4dee-baa4-e986d55671d5" providerId="AD" clId="Web-{1339CC6F-80E5-4DD7-8225-9047A3206AF9}" dt="2023-04-30T14:26:37.979" v="95"/>
          <ac:spMkLst>
            <pc:docMk/>
            <pc:sldMk cId="3293173483" sldId="257"/>
            <ac:spMk id="18" creationId="{EA34A425-32DC-4467-9A4A-9176EC369276}"/>
          </ac:spMkLst>
        </pc:spChg>
        <pc:spChg chg="add del">
          <ac:chgData name="Wiktoria Stolpe" userId="S::wstolpe@zs06.onmicrosoft.com::1e29901a-04f3-4dee-baa4-e986d55671d5" providerId="AD" clId="Web-{1339CC6F-80E5-4DD7-8225-9047A3206AF9}" dt="2023-04-30T14:26:37.979" v="95"/>
          <ac:spMkLst>
            <pc:docMk/>
            <pc:sldMk cId="3293173483" sldId="257"/>
            <ac:spMk id="20" creationId="{1BF53389-3CCE-4DFA-9F44-1093CA4DBEA2}"/>
          </ac:spMkLst>
        </pc:spChg>
        <pc:spChg chg="add del">
          <ac:chgData name="Wiktoria Stolpe" userId="S::wstolpe@zs06.onmicrosoft.com::1e29901a-04f3-4dee-baa4-e986d55671d5" providerId="AD" clId="Web-{1339CC6F-80E5-4DD7-8225-9047A3206AF9}" dt="2023-04-30T14:26:37.979" v="95"/>
          <ac:spMkLst>
            <pc:docMk/>
            <pc:sldMk cId="3293173483" sldId="257"/>
            <ac:spMk id="22" creationId="{92806DFD-E192-42CC-B190-3C4C95B8FF4E}"/>
          </ac:spMkLst>
        </pc:spChg>
        <pc:spChg chg="add del">
          <ac:chgData name="Wiktoria Stolpe" userId="S::wstolpe@zs06.onmicrosoft.com::1e29901a-04f3-4dee-baa4-e986d55671d5" providerId="AD" clId="Web-{1339CC6F-80E5-4DD7-8225-9047A3206AF9}" dt="2023-04-30T14:26:37.979" v="95"/>
          <ac:spMkLst>
            <pc:docMk/>
            <pc:sldMk cId="3293173483" sldId="257"/>
            <ac:spMk id="24" creationId="{5DA7D8ED-4DB6-46C0-AE81-24DA0AAF9A86}"/>
          </ac:spMkLst>
        </pc:spChg>
        <pc:spChg chg="add del">
          <ac:chgData name="Wiktoria Stolpe" userId="S::wstolpe@zs06.onmicrosoft.com::1e29901a-04f3-4dee-baa4-e986d55671d5" providerId="AD" clId="Web-{1339CC6F-80E5-4DD7-8225-9047A3206AF9}" dt="2023-04-30T14:26:37.979" v="95"/>
          <ac:spMkLst>
            <pc:docMk/>
            <pc:sldMk cId="3293173483" sldId="257"/>
            <ac:spMk id="26" creationId="{E5C12349-62E6-4BD7-9794-8785CD02DF1E}"/>
          </ac:spMkLst>
        </pc:spChg>
        <pc:spChg chg="add del">
          <ac:chgData name="Wiktoria Stolpe" userId="S::wstolpe@zs06.onmicrosoft.com::1e29901a-04f3-4dee-baa4-e986d55671d5" providerId="AD" clId="Web-{1339CC6F-80E5-4DD7-8225-9047A3206AF9}" dt="2023-04-30T14:26:37.979" v="95"/>
          <ac:spMkLst>
            <pc:docMk/>
            <pc:sldMk cId="3293173483" sldId="257"/>
            <ac:spMk id="28" creationId="{77DC7507-73EB-407D-8824-E418315CC0D0}"/>
          </ac:spMkLst>
        </pc:spChg>
        <pc:spChg chg="add del">
          <ac:chgData name="Wiktoria Stolpe" userId="S::wstolpe@zs06.onmicrosoft.com::1e29901a-04f3-4dee-baa4-e986d55671d5" providerId="AD" clId="Web-{1339CC6F-80E5-4DD7-8225-9047A3206AF9}" dt="2023-04-30T14:26:51.385" v="96"/>
          <ac:spMkLst>
            <pc:docMk/>
            <pc:sldMk cId="3293173483" sldId="257"/>
            <ac:spMk id="37" creationId="{80E82CC2-31B4-4592-9C30-6A975D5DEB5B}"/>
          </ac:spMkLst>
        </pc:spChg>
        <pc:spChg chg="add del">
          <ac:chgData name="Wiktoria Stolpe" userId="S::wstolpe@zs06.onmicrosoft.com::1e29901a-04f3-4dee-baa4-e986d55671d5" providerId="AD" clId="Web-{1339CC6F-80E5-4DD7-8225-9047A3206AF9}" dt="2023-04-30T14:26:51.385" v="96"/>
          <ac:spMkLst>
            <pc:docMk/>
            <pc:sldMk cId="3293173483" sldId="257"/>
            <ac:spMk id="39" creationId="{198CE383-5E7E-4B66-B52A-B492AE0F10A5}"/>
          </ac:spMkLst>
        </pc:spChg>
        <pc:spChg chg="add del">
          <ac:chgData name="Wiktoria Stolpe" userId="S::wstolpe@zs06.onmicrosoft.com::1e29901a-04f3-4dee-baa4-e986d55671d5" providerId="AD" clId="Web-{1339CC6F-80E5-4DD7-8225-9047A3206AF9}" dt="2023-04-30T14:26:51.385" v="96"/>
          <ac:spMkLst>
            <pc:docMk/>
            <pc:sldMk cId="3293173483" sldId="257"/>
            <ac:spMk id="41" creationId="{9D185A96-18D7-4084-8117-F60559EB2EC0}"/>
          </ac:spMkLst>
        </pc:spChg>
        <pc:spChg chg="add del">
          <ac:chgData name="Wiktoria Stolpe" userId="S::wstolpe@zs06.onmicrosoft.com::1e29901a-04f3-4dee-baa4-e986d55671d5" providerId="AD" clId="Web-{1339CC6F-80E5-4DD7-8225-9047A3206AF9}" dt="2023-04-30T14:26:51.385" v="96"/>
          <ac:spMkLst>
            <pc:docMk/>
            <pc:sldMk cId="3293173483" sldId="257"/>
            <ac:spMk id="43" creationId="{EA34A425-32DC-4467-9A4A-9176EC369276}"/>
          </ac:spMkLst>
        </pc:spChg>
        <pc:spChg chg="add del">
          <ac:chgData name="Wiktoria Stolpe" userId="S::wstolpe@zs06.onmicrosoft.com::1e29901a-04f3-4dee-baa4-e986d55671d5" providerId="AD" clId="Web-{1339CC6F-80E5-4DD7-8225-9047A3206AF9}" dt="2023-04-30T14:26:51.385" v="96"/>
          <ac:spMkLst>
            <pc:docMk/>
            <pc:sldMk cId="3293173483" sldId="257"/>
            <ac:spMk id="45" creationId="{1BF53389-3CCE-4DFA-9F44-1093CA4DBEA2}"/>
          </ac:spMkLst>
        </pc:spChg>
        <pc:spChg chg="add del">
          <ac:chgData name="Wiktoria Stolpe" userId="S::wstolpe@zs06.onmicrosoft.com::1e29901a-04f3-4dee-baa4-e986d55671d5" providerId="AD" clId="Web-{1339CC6F-80E5-4DD7-8225-9047A3206AF9}" dt="2023-04-30T14:26:51.385" v="96"/>
          <ac:spMkLst>
            <pc:docMk/>
            <pc:sldMk cId="3293173483" sldId="257"/>
            <ac:spMk id="47" creationId="{8F3CF990-ACB8-443A-BB74-D36EC8A00B02}"/>
          </ac:spMkLst>
        </pc:spChg>
        <pc:spChg chg="add del">
          <ac:chgData name="Wiktoria Stolpe" userId="S::wstolpe@zs06.onmicrosoft.com::1e29901a-04f3-4dee-baa4-e986d55671d5" providerId="AD" clId="Web-{1339CC6F-80E5-4DD7-8225-9047A3206AF9}" dt="2023-04-30T14:26:51.385" v="96"/>
          <ac:spMkLst>
            <pc:docMk/>
            <pc:sldMk cId="3293173483" sldId="257"/>
            <ac:spMk id="51" creationId="{65F94F98-3A57-49AA-838E-91AAF600B6EE}"/>
          </ac:spMkLst>
        </pc:spChg>
        <pc:spChg chg="add del">
          <ac:chgData name="Wiktoria Stolpe" userId="S::wstolpe@zs06.onmicrosoft.com::1e29901a-04f3-4dee-baa4-e986d55671d5" providerId="AD" clId="Web-{1339CC6F-80E5-4DD7-8225-9047A3206AF9}" dt="2023-04-30T14:26:51.385" v="96"/>
          <ac:spMkLst>
            <pc:docMk/>
            <pc:sldMk cId="3293173483" sldId="257"/>
            <ac:spMk id="55" creationId="{A0B5529D-5CAA-4BF2-B5C9-34705E7661F9}"/>
          </ac:spMkLst>
        </pc:spChg>
        <pc:spChg chg="add del">
          <ac:chgData name="Wiktoria Stolpe" userId="S::wstolpe@zs06.onmicrosoft.com::1e29901a-04f3-4dee-baa4-e986d55671d5" providerId="AD" clId="Web-{1339CC6F-80E5-4DD7-8225-9047A3206AF9}" dt="2023-04-30T14:26:51.385" v="96"/>
          <ac:spMkLst>
            <pc:docMk/>
            <pc:sldMk cId="3293173483" sldId="257"/>
            <ac:spMk id="57" creationId="{FBD68200-BC03-4015-860B-CD5C30CD76B8}"/>
          </ac:spMkLst>
        </pc:spChg>
        <pc:spChg chg="add del">
          <ac:chgData name="Wiktoria Stolpe" userId="S::wstolpe@zs06.onmicrosoft.com::1e29901a-04f3-4dee-baa4-e986d55671d5" providerId="AD" clId="Web-{1339CC6F-80E5-4DD7-8225-9047A3206AF9}" dt="2023-04-30T14:26:51.385" v="96"/>
          <ac:spMkLst>
            <pc:docMk/>
            <pc:sldMk cId="3293173483" sldId="257"/>
            <ac:spMk id="59" creationId="{332A6F87-AC28-4AA8-B8A6-AEBC67BD0D64}"/>
          </ac:spMkLst>
        </pc:spChg>
        <pc:picChg chg="add del">
          <ac:chgData name="Wiktoria Stolpe" userId="S::wstolpe@zs06.onmicrosoft.com::1e29901a-04f3-4dee-baa4-e986d55671d5" providerId="AD" clId="Web-{1339CC6F-80E5-4DD7-8225-9047A3206AF9}" dt="2023-04-30T14:26:37.979" v="95"/>
          <ac:picMkLst>
            <pc:docMk/>
            <pc:sldMk cId="3293173483" sldId="257"/>
            <ac:picMk id="8" creationId="{2049A0C8-4DD4-4ABB-A614-2328477652AC}"/>
          </ac:picMkLst>
        </pc:picChg>
        <pc:picChg chg="add del">
          <ac:chgData name="Wiktoria Stolpe" userId="S::wstolpe@zs06.onmicrosoft.com::1e29901a-04f3-4dee-baa4-e986d55671d5" providerId="AD" clId="Web-{1339CC6F-80E5-4DD7-8225-9047A3206AF9}" dt="2023-04-30T14:26:37.979" v="95"/>
          <ac:picMkLst>
            <pc:docMk/>
            <pc:sldMk cId="3293173483" sldId="257"/>
            <ac:picMk id="10" creationId="{0F6A325A-2919-4123-9174-54EABC5A03AC}"/>
          </ac:picMkLst>
        </pc:picChg>
        <pc:picChg chg="add del">
          <ac:chgData name="Wiktoria Stolpe" userId="S::wstolpe@zs06.onmicrosoft.com::1e29901a-04f3-4dee-baa4-e986d55671d5" providerId="AD" clId="Web-{1339CC6F-80E5-4DD7-8225-9047A3206AF9}" dt="2023-04-30T14:26:51.385" v="96"/>
          <ac:picMkLst>
            <pc:docMk/>
            <pc:sldMk cId="3293173483" sldId="257"/>
            <ac:picMk id="33" creationId="{2049A0C8-4DD4-4ABB-A614-2328477652AC}"/>
          </ac:picMkLst>
        </pc:picChg>
        <pc:picChg chg="add del">
          <ac:chgData name="Wiktoria Stolpe" userId="S::wstolpe@zs06.onmicrosoft.com::1e29901a-04f3-4dee-baa4-e986d55671d5" providerId="AD" clId="Web-{1339CC6F-80E5-4DD7-8225-9047A3206AF9}" dt="2023-04-30T14:26:51.385" v="96"/>
          <ac:picMkLst>
            <pc:docMk/>
            <pc:sldMk cId="3293173483" sldId="257"/>
            <ac:picMk id="35" creationId="{0F6A325A-2919-4123-9174-54EABC5A03AC}"/>
          </ac:picMkLst>
        </pc:picChg>
        <pc:picChg chg="add del">
          <ac:chgData name="Wiktoria Stolpe" userId="S::wstolpe@zs06.onmicrosoft.com::1e29901a-04f3-4dee-baa4-e986d55671d5" providerId="AD" clId="Web-{1339CC6F-80E5-4DD7-8225-9047A3206AF9}" dt="2023-04-30T14:26:51.385" v="96"/>
          <ac:picMkLst>
            <pc:docMk/>
            <pc:sldMk cId="3293173483" sldId="257"/>
            <ac:picMk id="49" creationId="{00B98862-BEE1-44FB-A335-A1B9106B445E}"/>
          </ac:picMkLst>
        </pc:picChg>
        <pc:picChg chg="add del">
          <ac:chgData name="Wiktoria Stolpe" userId="S::wstolpe@zs06.onmicrosoft.com::1e29901a-04f3-4dee-baa4-e986d55671d5" providerId="AD" clId="Web-{1339CC6F-80E5-4DD7-8225-9047A3206AF9}" dt="2023-04-30T14:26:51.385" v="96"/>
          <ac:picMkLst>
            <pc:docMk/>
            <pc:sldMk cId="3293173483" sldId="257"/>
            <ac:picMk id="53" creationId="{7185CF21-0594-48C0-9F3E-254D6BCE9D9B}"/>
          </ac:picMkLst>
        </pc:picChg>
      </pc:sldChg>
      <pc:sldChg chg="addSp delSp modSp new del mod setBg setClrOvrMap">
        <pc:chgData name="Wiktoria Stolpe" userId="S::wstolpe@zs06.onmicrosoft.com::1e29901a-04f3-4dee-baa4-e986d55671d5" providerId="AD" clId="Web-{1339CC6F-80E5-4DD7-8225-9047A3206AF9}" dt="2023-04-30T14:32:43.863" v="105"/>
        <pc:sldMkLst>
          <pc:docMk/>
          <pc:sldMk cId="3865560958" sldId="257"/>
        </pc:sldMkLst>
        <pc:spChg chg="mod">
          <ac:chgData name="Wiktoria Stolpe" userId="S::wstolpe@zs06.onmicrosoft.com::1e29901a-04f3-4dee-baa4-e986d55671d5" providerId="AD" clId="Web-{1339CC6F-80E5-4DD7-8225-9047A3206AF9}" dt="2023-04-30T14:29:18.436" v="103"/>
          <ac:spMkLst>
            <pc:docMk/>
            <pc:sldMk cId="3865560958" sldId="257"/>
            <ac:spMk id="2" creationId="{CB4D24B4-34C5-1B9D-9AAD-69ABBB7BA3BC}"/>
          </ac:spMkLst>
        </pc:spChg>
        <pc:spChg chg="mod">
          <ac:chgData name="Wiktoria Stolpe" userId="S::wstolpe@zs06.onmicrosoft.com::1e29901a-04f3-4dee-baa4-e986d55671d5" providerId="AD" clId="Web-{1339CC6F-80E5-4DD7-8225-9047A3206AF9}" dt="2023-04-30T14:29:18.436" v="103"/>
          <ac:spMkLst>
            <pc:docMk/>
            <pc:sldMk cId="3865560958" sldId="257"/>
            <ac:spMk id="3" creationId="{B02ECEC7-EC62-419D-9FF5-9E79586B8AE5}"/>
          </ac:spMkLst>
        </pc:spChg>
        <pc:spChg chg="add del">
          <ac:chgData name="Wiktoria Stolpe" userId="S::wstolpe@zs06.onmicrosoft.com::1e29901a-04f3-4dee-baa4-e986d55671d5" providerId="AD" clId="Web-{1339CC6F-80E5-4DD7-8225-9047A3206AF9}" dt="2023-04-30T14:29:18.436" v="102"/>
          <ac:spMkLst>
            <pc:docMk/>
            <pc:sldMk cId="3865560958" sldId="257"/>
            <ac:spMk id="8" creationId="{0E7A3056-9B88-444B-94DA-40B0F2C6E217}"/>
          </ac:spMkLst>
        </pc:spChg>
        <pc:spChg chg="add del">
          <ac:chgData name="Wiktoria Stolpe" userId="S::wstolpe@zs06.onmicrosoft.com::1e29901a-04f3-4dee-baa4-e986d55671d5" providerId="AD" clId="Web-{1339CC6F-80E5-4DD7-8225-9047A3206AF9}" dt="2023-04-30T14:29:18.436" v="102"/>
          <ac:spMkLst>
            <pc:docMk/>
            <pc:sldMk cId="3865560958" sldId="257"/>
            <ac:spMk id="12" creationId="{DA215CF0-5E5E-4D2E-B3AE-366652A368E0}"/>
          </ac:spMkLst>
        </pc:spChg>
        <pc:spChg chg="add">
          <ac:chgData name="Wiktoria Stolpe" userId="S::wstolpe@zs06.onmicrosoft.com::1e29901a-04f3-4dee-baa4-e986d55671d5" providerId="AD" clId="Web-{1339CC6F-80E5-4DD7-8225-9047A3206AF9}" dt="2023-04-30T14:29:18.436" v="103"/>
          <ac:spMkLst>
            <pc:docMk/>
            <pc:sldMk cId="3865560958" sldId="257"/>
            <ac:spMk id="14" creationId="{77D7B666-D5E6-48CE-B26A-FB5E5C34AF90}"/>
          </ac:spMkLst>
        </pc:spChg>
        <pc:spChg chg="add">
          <ac:chgData name="Wiktoria Stolpe" userId="S::wstolpe@zs06.onmicrosoft.com::1e29901a-04f3-4dee-baa4-e986d55671d5" providerId="AD" clId="Web-{1339CC6F-80E5-4DD7-8225-9047A3206AF9}" dt="2023-04-30T14:29:18.436" v="103"/>
          <ac:spMkLst>
            <pc:docMk/>
            <pc:sldMk cId="3865560958" sldId="257"/>
            <ac:spMk id="15" creationId="{F6EE670A-A41A-44AD-BC1C-2090365EB5B3}"/>
          </ac:spMkLst>
        </pc:spChg>
        <pc:cxnChg chg="add del">
          <ac:chgData name="Wiktoria Stolpe" userId="S::wstolpe@zs06.onmicrosoft.com::1e29901a-04f3-4dee-baa4-e986d55671d5" providerId="AD" clId="Web-{1339CC6F-80E5-4DD7-8225-9047A3206AF9}" dt="2023-04-30T14:29:18.436" v="102"/>
          <ac:cxnSpMkLst>
            <pc:docMk/>
            <pc:sldMk cId="3865560958" sldId="257"/>
            <ac:cxnSpMk id="10" creationId="{6820BD55-A71A-48C6-B0F7-235147F39DEE}"/>
          </ac:cxnSpMkLst>
        </pc:cxnChg>
      </pc:sldChg>
      <pc:sldChg chg="addSp delSp modSp new mod setBg setClrOvrMap">
        <pc:chgData name="Wiktoria Stolpe" userId="S::wstolpe@zs06.onmicrosoft.com::1e29901a-04f3-4dee-baa4-e986d55671d5" providerId="AD" clId="Web-{1339CC6F-80E5-4DD7-8225-9047A3206AF9}" dt="2023-04-30T14:35:26.695" v="117"/>
        <pc:sldMkLst>
          <pc:docMk/>
          <pc:sldMk cId="3049130745" sldId="258"/>
        </pc:sldMkLst>
        <pc:spChg chg="mod ord">
          <ac:chgData name="Wiktoria Stolpe" userId="S::wstolpe@zs06.onmicrosoft.com::1e29901a-04f3-4dee-baa4-e986d55671d5" providerId="AD" clId="Web-{1339CC6F-80E5-4DD7-8225-9047A3206AF9}" dt="2023-04-30T14:35:26.695" v="117"/>
          <ac:spMkLst>
            <pc:docMk/>
            <pc:sldMk cId="3049130745" sldId="258"/>
            <ac:spMk id="2" creationId="{3B840FE7-E5E4-D610-2AC2-88062465E0CB}"/>
          </ac:spMkLst>
        </pc:spChg>
        <pc:spChg chg="del">
          <ac:chgData name="Wiktoria Stolpe" userId="S::wstolpe@zs06.onmicrosoft.com::1e29901a-04f3-4dee-baa4-e986d55671d5" providerId="AD" clId="Web-{1339CC6F-80E5-4DD7-8225-9047A3206AF9}" dt="2023-04-30T14:34:14.662" v="106"/>
          <ac:spMkLst>
            <pc:docMk/>
            <pc:sldMk cId="3049130745" sldId="258"/>
            <ac:spMk id="3" creationId="{C038E5FB-B260-7241-BD6F-C8A6F172D439}"/>
          </ac:spMkLst>
        </pc:spChg>
        <pc:spChg chg="add del">
          <ac:chgData name="Wiktoria Stolpe" userId="S::wstolpe@zs06.onmicrosoft.com::1e29901a-04f3-4dee-baa4-e986d55671d5" providerId="AD" clId="Web-{1339CC6F-80E5-4DD7-8225-9047A3206AF9}" dt="2023-04-30T14:34:42.272" v="108"/>
          <ac:spMkLst>
            <pc:docMk/>
            <pc:sldMk cId="3049130745" sldId="258"/>
            <ac:spMk id="8" creationId="{6F920A2D-7BAE-7C2C-2405-252885692503}"/>
          </ac:spMkLst>
        </pc:spChg>
        <pc:spChg chg="add del">
          <ac:chgData name="Wiktoria Stolpe" userId="S::wstolpe@zs06.onmicrosoft.com::1e29901a-04f3-4dee-baa4-e986d55671d5" providerId="AD" clId="Web-{1339CC6F-80E5-4DD7-8225-9047A3206AF9}" dt="2023-04-30T14:35:26.695" v="117"/>
          <ac:spMkLst>
            <pc:docMk/>
            <pc:sldMk cId="3049130745" sldId="258"/>
            <ac:spMk id="13" creationId="{73ED6512-6858-4552-B699-9A97FE9A4EA2}"/>
          </ac:spMkLst>
        </pc:spChg>
        <pc:spChg chg="add del">
          <ac:chgData name="Wiktoria Stolpe" userId="S::wstolpe@zs06.onmicrosoft.com::1e29901a-04f3-4dee-baa4-e986d55671d5" providerId="AD" clId="Web-{1339CC6F-80E5-4DD7-8225-9047A3206AF9}" dt="2023-04-30T14:35:26.695" v="117"/>
          <ac:spMkLst>
            <pc:docMk/>
            <pc:sldMk cId="3049130745" sldId="258"/>
            <ac:spMk id="14" creationId="{4038CB10-1F5C-4D54-9DF7-12586DE5B007}"/>
          </ac:spMkLst>
        </pc:spChg>
        <pc:spChg chg="add del">
          <ac:chgData name="Wiktoria Stolpe" userId="S::wstolpe@zs06.onmicrosoft.com::1e29901a-04f3-4dee-baa4-e986d55671d5" providerId="AD" clId="Web-{1339CC6F-80E5-4DD7-8225-9047A3206AF9}" dt="2023-04-30T14:35:02.257" v="114"/>
          <ac:spMkLst>
            <pc:docMk/>
            <pc:sldMk cId="3049130745" sldId="258"/>
            <ac:spMk id="15" creationId="{BE0C6F21-2B8C-D495-8E84-59F88D88BA6A}"/>
          </ac:spMkLst>
        </pc:spChg>
        <pc:spChg chg="add del">
          <ac:chgData name="Wiktoria Stolpe" userId="S::wstolpe@zs06.onmicrosoft.com::1e29901a-04f3-4dee-baa4-e986d55671d5" providerId="AD" clId="Web-{1339CC6F-80E5-4DD7-8225-9047A3206AF9}" dt="2023-04-30T14:35:26.664" v="116"/>
          <ac:spMkLst>
            <pc:docMk/>
            <pc:sldMk cId="3049130745" sldId="258"/>
            <ac:spMk id="19" creationId="{8CD2B798-7994-4548-A2BE-4AEF9C1A5FAE}"/>
          </ac:spMkLst>
        </pc:spChg>
        <pc:spChg chg="add del">
          <ac:chgData name="Wiktoria Stolpe" userId="S::wstolpe@zs06.onmicrosoft.com::1e29901a-04f3-4dee-baa4-e986d55671d5" providerId="AD" clId="Web-{1339CC6F-80E5-4DD7-8225-9047A3206AF9}" dt="2023-04-30T14:35:26.664" v="116"/>
          <ac:spMkLst>
            <pc:docMk/>
            <pc:sldMk cId="3049130745" sldId="258"/>
            <ac:spMk id="21" creationId="{E6162320-3B67-42BB-AF9D-939326E6489E}"/>
          </ac:spMkLst>
        </pc:spChg>
        <pc:spChg chg="add del">
          <ac:chgData name="Wiktoria Stolpe" userId="S::wstolpe@zs06.onmicrosoft.com::1e29901a-04f3-4dee-baa4-e986d55671d5" providerId="AD" clId="Web-{1339CC6F-80E5-4DD7-8225-9047A3206AF9}" dt="2023-04-30T14:35:26.664" v="116"/>
          <ac:spMkLst>
            <pc:docMk/>
            <pc:sldMk cId="3049130745" sldId="258"/>
            <ac:spMk id="25" creationId="{2FDF0794-1B86-42B2-B8C7-F60123E638ED}"/>
          </ac:spMkLst>
        </pc:spChg>
        <pc:spChg chg="add">
          <ac:chgData name="Wiktoria Stolpe" userId="S::wstolpe@zs06.onmicrosoft.com::1e29901a-04f3-4dee-baa4-e986d55671d5" providerId="AD" clId="Web-{1339CC6F-80E5-4DD7-8225-9047A3206AF9}" dt="2023-04-30T14:35:26.695" v="117"/>
          <ac:spMkLst>
            <pc:docMk/>
            <pc:sldMk cId="3049130745" sldId="258"/>
            <ac:spMk id="29" creationId="{8CD2B798-7994-4548-A2BE-4AEF9C1A5FAE}"/>
          </ac:spMkLst>
        </pc:spChg>
        <pc:spChg chg="add">
          <ac:chgData name="Wiktoria Stolpe" userId="S::wstolpe@zs06.onmicrosoft.com::1e29901a-04f3-4dee-baa4-e986d55671d5" providerId="AD" clId="Web-{1339CC6F-80E5-4DD7-8225-9047A3206AF9}" dt="2023-04-30T14:35:26.695" v="117"/>
          <ac:spMkLst>
            <pc:docMk/>
            <pc:sldMk cId="3049130745" sldId="258"/>
            <ac:spMk id="30" creationId="{E6162320-3B67-42BB-AF9D-939326E6489E}"/>
          </ac:spMkLst>
        </pc:spChg>
        <pc:spChg chg="add">
          <ac:chgData name="Wiktoria Stolpe" userId="S::wstolpe@zs06.onmicrosoft.com::1e29901a-04f3-4dee-baa4-e986d55671d5" providerId="AD" clId="Web-{1339CC6F-80E5-4DD7-8225-9047A3206AF9}" dt="2023-04-30T14:35:26.695" v="117"/>
          <ac:spMkLst>
            <pc:docMk/>
            <pc:sldMk cId="3049130745" sldId="258"/>
            <ac:spMk id="32" creationId="{CC1CA635-2D9C-4E3E-820F-5FE35AC143B2}"/>
          </ac:spMkLst>
        </pc:spChg>
        <pc:picChg chg="add mod ord">
          <ac:chgData name="Wiktoria Stolpe" userId="S::wstolpe@zs06.onmicrosoft.com::1e29901a-04f3-4dee-baa4-e986d55671d5" providerId="AD" clId="Web-{1339CC6F-80E5-4DD7-8225-9047A3206AF9}" dt="2023-04-30T14:35:26.695" v="117"/>
          <ac:picMkLst>
            <pc:docMk/>
            <pc:sldMk cId="3049130745" sldId="258"/>
            <ac:picMk id="4" creationId="{2A578B7E-9D46-CA33-DFDE-A688A3E9BA92}"/>
          </ac:picMkLst>
        </pc:picChg>
        <pc:cxnChg chg="add del">
          <ac:chgData name="Wiktoria Stolpe" userId="S::wstolpe@zs06.onmicrosoft.com::1e29901a-04f3-4dee-baa4-e986d55671d5" providerId="AD" clId="Web-{1339CC6F-80E5-4DD7-8225-9047A3206AF9}" dt="2023-04-30T14:34:42.272" v="108"/>
          <ac:cxnSpMkLst>
            <pc:docMk/>
            <pc:sldMk cId="3049130745" sldId="258"/>
            <ac:cxnSpMk id="11" creationId="{5ECB1430-5CD1-470D-8F0F-7EDE4C790297}"/>
          </ac:cxnSpMkLst>
        </pc:cxnChg>
        <pc:cxnChg chg="add del">
          <ac:chgData name="Wiktoria Stolpe" userId="S::wstolpe@zs06.onmicrosoft.com::1e29901a-04f3-4dee-baa4-e986d55671d5" providerId="AD" clId="Web-{1339CC6F-80E5-4DD7-8225-9047A3206AF9}" dt="2023-04-30T14:35:26.664" v="116"/>
          <ac:cxnSpMkLst>
            <pc:docMk/>
            <pc:sldMk cId="3049130745" sldId="258"/>
            <ac:cxnSpMk id="23" creationId="{6722E143-84C1-4F95-937C-78B92D2811CF}"/>
          </ac:cxnSpMkLst>
        </pc:cxnChg>
        <pc:cxnChg chg="add del">
          <ac:chgData name="Wiktoria Stolpe" userId="S::wstolpe@zs06.onmicrosoft.com::1e29901a-04f3-4dee-baa4-e986d55671d5" providerId="AD" clId="Web-{1339CC6F-80E5-4DD7-8225-9047A3206AF9}" dt="2023-04-30T14:35:26.664" v="116"/>
          <ac:cxnSpMkLst>
            <pc:docMk/>
            <pc:sldMk cId="3049130745" sldId="258"/>
            <ac:cxnSpMk id="27" creationId="{96D07482-83A3-4451-943C-B46961082957}"/>
          </ac:cxnSpMkLst>
        </pc:cxnChg>
        <pc:cxnChg chg="add">
          <ac:chgData name="Wiktoria Stolpe" userId="S::wstolpe@zs06.onmicrosoft.com::1e29901a-04f3-4dee-baa4-e986d55671d5" providerId="AD" clId="Web-{1339CC6F-80E5-4DD7-8225-9047A3206AF9}" dt="2023-04-30T14:35:26.695" v="117"/>
          <ac:cxnSpMkLst>
            <pc:docMk/>
            <pc:sldMk cId="3049130745" sldId="258"/>
            <ac:cxnSpMk id="31" creationId="{6722E143-84C1-4F95-937C-78B92D2811CF}"/>
          </ac:cxnSpMkLst>
        </pc:cxnChg>
        <pc:cxnChg chg="add">
          <ac:chgData name="Wiktoria Stolpe" userId="S::wstolpe@zs06.onmicrosoft.com::1e29901a-04f3-4dee-baa4-e986d55671d5" providerId="AD" clId="Web-{1339CC6F-80E5-4DD7-8225-9047A3206AF9}" dt="2023-04-30T14:35:26.695" v="117"/>
          <ac:cxnSpMkLst>
            <pc:docMk/>
            <pc:sldMk cId="3049130745" sldId="258"/>
            <ac:cxnSpMk id="33" creationId="{E0E62FBC-456F-48AE-91ED-3956405D76D2}"/>
          </ac:cxnSpMkLst>
        </pc:cxnChg>
      </pc:sldChg>
      <pc:sldMasterChg chg="del delSldLayout">
        <pc:chgData name="Wiktoria Stolpe" userId="S::wstolpe@zs06.onmicrosoft.com::1e29901a-04f3-4dee-baa4-e986d55671d5" providerId="AD" clId="Web-{1339CC6F-80E5-4DD7-8225-9047A3206AF9}" dt="2023-04-30T13:15:02.688" v="3"/>
        <pc:sldMasterMkLst>
          <pc:docMk/>
          <pc:sldMasterMk cId="3926633689" sldId="2147483648"/>
        </pc:sldMasterMkLst>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3391757436" sldId="2147483649"/>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967380084" sldId="2147483650"/>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13234121" sldId="2147483651"/>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3883036252" sldId="2147483652"/>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961808292" sldId="2147483653"/>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1544797292" sldId="2147483654"/>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1850839136" sldId="2147483655"/>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2715530444" sldId="2147483656"/>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3024906009" sldId="2147483657"/>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2454508176" sldId="2147483658"/>
          </pc:sldLayoutMkLst>
        </pc:sldLayoutChg>
        <pc:sldLayoutChg chg="del">
          <pc:chgData name="Wiktoria Stolpe" userId="S::wstolpe@zs06.onmicrosoft.com::1e29901a-04f3-4dee-baa4-e986d55671d5" providerId="AD" clId="Web-{1339CC6F-80E5-4DD7-8225-9047A3206AF9}" dt="2023-04-30T13:15:02.688" v="3"/>
          <pc:sldLayoutMkLst>
            <pc:docMk/>
            <pc:sldMasterMk cId="3926633689" sldId="2147483648"/>
            <pc:sldLayoutMk cId="1340386666" sldId="2147483659"/>
          </pc:sldLayoutMkLst>
        </pc:sldLayoutChg>
      </pc:sldMasterChg>
      <pc:sldMasterChg chg="add del addSldLayout delSldLayout">
        <pc:chgData name="Wiktoria Stolpe" userId="S::wstolpe@zs06.onmicrosoft.com::1e29901a-04f3-4dee-baa4-e986d55671d5" providerId="AD" clId="Web-{1339CC6F-80E5-4DD7-8225-9047A3206AF9}" dt="2023-04-30T13:23:36.129" v="21"/>
        <pc:sldMasterMkLst>
          <pc:docMk/>
          <pc:sldMasterMk cId="827583413" sldId="2147483751"/>
        </pc:sldMasterMkLst>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2826175953" sldId="2147483740"/>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3453827846" sldId="2147483741"/>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2757674144" sldId="2147483742"/>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2319469523" sldId="2147483743"/>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426552032" sldId="2147483744"/>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278649978" sldId="2147483745"/>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1739582402" sldId="2147483746"/>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2073850335" sldId="2147483747"/>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1827520474" sldId="2147483748"/>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2960308066" sldId="2147483749"/>
          </pc:sldLayoutMkLst>
        </pc:sldLayoutChg>
        <pc:sldLayoutChg chg="add del">
          <pc:chgData name="Wiktoria Stolpe" userId="S::wstolpe@zs06.onmicrosoft.com::1e29901a-04f3-4dee-baa4-e986d55671d5" providerId="AD" clId="Web-{1339CC6F-80E5-4DD7-8225-9047A3206AF9}" dt="2023-04-30T13:23:36.129" v="21"/>
          <pc:sldLayoutMkLst>
            <pc:docMk/>
            <pc:sldMasterMk cId="827583413" sldId="2147483751"/>
            <pc:sldLayoutMk cId="664545916" sldId="2147483750"/>
          </pc:sldLayoutMkLst>
        </pc:sldLayoutChg>
      </pc:sldMasterChg>
      <pc:sldMasterChg chg="add del addSldLayout delSldLayout">
        <pc:chgData name="Wiktoria Stolpe" userId="S::wstolpe@zs06.onmicrosoft.com::1e29901a-04f3-4dee-baa4-e986d55671d5" providerId="AD" clId="Web-{1339CC6F-80E5-4DD7-8225-9047A3206AF9}" dt="2023-04-30T13:23:24.128" v="16"/>
        <pc:sldMasterMkLst>
          <pc:docMk/>
          <pc:sldMasterMk cId="2239647672" sldId="2147483775"/>
        </pc:sldMasterMkLst>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1463631548" sldId="2147483764"/>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1882171679" sldId="2147483765"/>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225121932" sldId="2147483766"/>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1943606062" sldId="2147483767"/>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450085840" sldId="2147483768"/>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706689251" sldId="2147483769"/>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1709341593" sldId="2147483770"/>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4066556746" sldId="2147483771"/>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345910056" sldId="2147483772"/>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188076968" sldId="2147483773"/>
          </pc:sldLayoutMkLst>
        </pc:sldLayoutChg>
        <pc:sldLayoutChg chg="add del">
          <pc:chgData name="Wiktoria Stolpe" userId="S::wstolpe@zs06.onmicrosoft.com::1e29901a-04f3-4dee-baa4-e986d55671d5" providerId="AD" clId="Web-{1339CC6F-80E5-4DD7-8225-9047A3206AF9}" dt="2023-04-30T13:23:24.128" v="16"/>
          <pc:sldLayoutMkLst>
            <pc:docMk/>
            <pc:sldMasterMk cId="2239647672" sldId="2147483775"/>
            <pc:sldLayoutMk cId="4238183427" sldId="2147483774"/>
          </pc:sldLayoutMkLst>
        </pc:sldLayoutChg>
      </pc:sldMasterChg>
      <pc:sldMasterChg chg="add del addSldLayout delSldLayout">
        <pc:chgData name="Wiktoria Stolpe" userId="S::wstolpe@zs06.onmicrosoft.com::1e29901a-04f3-4dee-baa4-e986d55671d5" providerId="AD" clId="Web-{1339CC6F-80E5-4DD7-8225-9047A3206AF9}" dt="2023-04-30T13:23:36.082" v="20"/>
        <pc:sldMasterMkLst>
          <pc:docMk/>
          <pc:sldMasterMk cId="3912124154" sldId="2147483788"/>
        </pc:sldMasterMkLst>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1459682475" sldId="2147483777"/>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1030037535" sldId="2147483778"/>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958914796" sldId="2147483779"/>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117099611" sldId="2147483780"/>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89243872" sldId="2147483781"/>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2622264179" sldId="2147483782"/>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2212561064" sldId="2147483783"/>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750078689" sldId="2147483784"/>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687371200" sldId="2147483785"/>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4254149317" sldId="2147483786"/>
          </pc:sldLayoutMkLst>
        </pc:sldLayoutChg>
        <pc:sldLayoutChg chg="add del">
          <pc:chgData name="Wiktoria Stolpe" userId="S::wstolpe@zs06.onmicrosoft.com::1e29901a-04f3-4dee-baa4-e986d55671d5" providerId="AD" clId="Web-{1339CC6F-80E5-4DD7-8225-9047A3206AF9}" dt="2023-04-30T13:23:36.082" v="20"/>
          <pc:sldLayoutMkLst>
            <pc:docMk/>
            <pc:sldMasterMk cId="3912124154" sldId="2147483788"/>
            <pc:sldLayoutMk cId="469520389" sldId="2147483787"/>
          </pc:sldLayoutMkLst>
        </pc:sldLayoutChg>
      </pc:sldMasterChg>
      <pc:sldMasterChg chg="add del addSldLayout delSldLayout">
        <pc:chgData name="Wiktoria Stolpe" userId="S::wstolpe@zs06.onmicrosoft.com::1e29901a-04f3-4dee-baa4-e986d55671d5" providerId="AD" clId="Web-{1339CC6F-80E5-4DD7-8225-9047A3206AF9}" dt="2023-04-30T13:23:32.566" v="18"/>
        <pc:sldMasterMkLst>
          <pc:docMk/>
          <pc:sldMasterMk cId="68277012" sldId="2147483814"/>
        </pc:sldMasterMkLst>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4184578548" sldId="2147483803"/>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1961819842" sldId="2147483804"/>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3841560958" sldId="2147483805"/>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3751004260" sldId="2147483806"/>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2414494258" sldId="2147483807"/>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1880047807" sldId="2147483808"/>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3368477049" sldId="2147483809"/>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3211840519" sldId="2147483810"/>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2589220725" sldId="2147483811"/>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3606264854" sldId="2147483812"/>
          </pc:sldLayoutMkLst>
        </pc:sldLayoutChg>
        <pc:sldLayoutChg chg="add del">
          <pc:chgData name="Wiktoria Stolpe" userId="S::wstolpe@zs06.onmicrosoft.com::1e29901a-04f3-4dee-baa4-e986d55671d5" providerId="AD" clId="Web-{1339CC6F-80E5-4DD7-8225-9047A3206AF9}" dt="2023-04-30T13:23:32.566" v="18"/>
          <pc:sldLayoutMkLst>
            <pc:docMk/>
            <pc:sldMasterMk cId="68277012" sldId="2147483814"/>
            <pc:sldLayoutMk cId="2999525582" sldId="2147483813"/>
          </pc:sldLayoutMkLst>
        </pc:sldLayoutChg>
      </pc:sldMasterChg>
      <pc:sldMasterChg chg="add del addSldLayout delSldLayout">
        <pc:chgData name="Wiktoria Stolpe" userId="S::wstolpe@zs06.onmicrosoft.com::1e29901a-04f3-4dee-baa4-e986d55671d5" providerId="AD" clId="Web-{1339CC6F-80E5-4DD7-8225-9047A3206AF9}" dt="2023-04-30T13:29:13.202" v="24"/>
        <pc:sldMasterMkLst>
          <pc:docMk/>
          <pc:sldMasterMk cId="764361590" sldId="2147483827"/>
        </pc:sldMasterMkLst>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4291667918" sldId="2147483816"/>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4214599374" sldId="2147483817"/>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3613762628" sldId="2147483818"/>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2211742646" sldId="2147483819"/>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461933509" sldId="2147483820"/>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3017763746" sldId="2147483821"/>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2787183425" sldId="2147483822"/>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1301345657" sldId="2147483823"/>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4209462704" sldId="2147483824"/>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195130744" sldId="2147483825"/>
          </pc:sldLayoutMkLst>
        </pc:sldLayoutChg>
        <pc:sldLayoutChg chg="add del">
          <pc:chgData name="Wiktoria Stolpe" userId="S::wstolpe@zs06.onmicrosoft.com::1e29901a-04f3-4dee-baa4-e986d55671d5" providerId="AD" clId="Web-{1339CC6F-80E5-4DD7-8225-9047A3206AF9}" dt="2023-04-30T13:29:13.202" v="24"/>
          <pc:sldLayoutMkLst>
            <pc:docMk/>
            <pc:sldMasterMk cId="764361590" sldId="2147483827"/>
            <pc:sldLayoutMk cId="1151371257" sldId="2147483826"/>
          </pc:sldLayoutMkLst>
        </pc:sldLayoutChg>
      </pc:sldMasterChg>
      <pc:sldMasterChg chg="add del mod setBg addSldLayout delSldLayout modSldLayout">
        <pc:chgData name="Wiktoria Stolpe" userId="S::wstolpe@zs06.onmicrosoft.com::1e29901a-04f3-4dee-baa4-e986d55671d5" providerId="AD" clId="Web-{1339CC6F-80E5-4DD7-8225-9047A3206AF9}" dt="2023-04-30T14:06:14.653" v="88"/>
        <pc:sldMasterMkLst>
          <pc:docMk/>
          <pc:sldMasterMk cId="3503812095" sldId="2147483916"/>
        </pc:sldMasterMkLst>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1174292311" sldId="2147483905"/>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3225871328" sldId="2147483906"/>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3148228207" sldId="2147483907"/>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4187090262" sldId="2147483908"/>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2371827797" sldId="2147483909"/>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1034346874" sldId="2147483910"/>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122233348" sldId="2147483911"/>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1349228828" sldId="2147483912"/>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1305339501" sldId="2147483913"/>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2153618925" sldId="2147483914"/>
          </pc:sldLayoutMkLst>
        </pc:sldLayoutChg>
        <pc:sldLayoutChg chg="add del mod">
          <pc:chgData name="Wiktoria Stolpe" userId="S::wstolpe@zs06.onmicrosoft.com::1e29901a-04f3-4dee-baa4-e986d55671d5" providerId="AD" clId="Web-{1339CC6F-80E5-4DD7-8225-9047A3206AF9}" dt="2023-04-30T14:06:14.653" v="88"/>
          <pc:sldLayoutMkLst>
            <pc:docMk/>
            <pc:sldMasterMk cId="3503812095" sldId="2147483916"/>
            <pc:sldLayoutMk cId="2964320493" sldId="2147483915"/>
          </pc:sldLayoutMkLst>
        </pc:sldLayoutChg>
      </pc:sldMasterChg>
      <pc:sldMasterChg chg="add del addSldLayout delSldLayout modSldLayout">
        <pc:chgData name="Wiktoria Stolpe" userId="S::wstolpe@zs06.onmicrosoft.com::1e29901a-04f3-4dee-baa4-e986d55671d5" providerId="AD" clId="Web-{1339CC6F-80E5-4DD7-8225-9047A3206AF9}" dt="2023-04-30T14:06:20.779" v="89"/>
        <pc:sldMasterMkLst>
          <pc:docMk/>
          <pc:sldMasterMk cId="674654222" sldId="2147483917"/>
        </pc:sldMasterMkLst>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495017592" sldId="2147483918"/>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1938353729" sldId="2147483919"/>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478903900" sldId="2147483920"/>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1353238705" sldId="2147483921"/>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1206015537" sldId="2147483922"/>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546979617" sldId="2147483923"/>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3146267294" sldId="2147483924"/>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1309774602" sldId="2147483925"/>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2068838728" sldId="2147483926"/>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2051661867" sldId="2147483927"/>
          </pc:sldLayoutMkLst>
        </pc:sldLayoutChg>
        <pc:sldLayoutChg chg="add del mod replId">
          <pc:chgData name="Wiktoria Stolpe" userId="S::wstolpe@zs06.onmicrosoft.com::1e29901a-04f3-4dee-baa4-e986d55671d5" providerId="AD" clId="Web-{1339CC6F-80E5-4DD7-8225-9047A3206AF9}" dt="2023-04-30T14:06:20.779" v="89"/>
          <pc:sldLayoutMkLst>
            <pc:docMk/>
            <pc:sldMasterMk cId="674654222" sldId="2147483917"/>
            <pc:sldLayoutMk cId="2923102717" sldId="2147483928"/>
          </pc:sldLayoutMkLst>
        </pc:sldLayoutChg>
      </pc:sldMasterChg>
      <pc:sldMasterChg chg="add del addSldLayout delSldLayout modSldLayout">
        <pc:chgData name="Wiktoria Stolpe" userId="S::wstolpe@zs06.onmicrosoft.com::1e29901a-04f3-4dee-baa4-e986d55671d5" providerId="AD" clId="Web-{1339CC6F-80E5-4DD7-8225-9047A3206AF9}" dt="2023-04-30T14:06:31.795" v="90"/>
        <pc:sldMasterMkLst>
          <pc:docMk/>
          <pc:sldMasterMk cId="3209561441" sldId="2147483929"/>
        </pc:sldMasterMkLst>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2141070253" sldId="2147483930"/>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3547995646" sldId="2147483931"/>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1493875071" sldId="2147483932"/>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101708791" sldId="2147483933"/>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2132279702" sldId="2147483934"/>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4181245175" sldId="2147483935"/>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561736835" sldId="2147483936"/>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535168938" sldId="2147483937"/>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2021185884" sldId="2147483938"/>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1685345122" sldId="2147483939"/>
          </pc:sldLayoutMkLst>
        </pc:sldLayoutChg>
        <pc:sldLayoutChg chg="add del mod replId">
          <pc:chgData name="Wiktoria Stolpe" userId="S::wstolpe@zs06.onmicrosoft.com::1e29901a-04f3-4dee-baa4-e986d55671d5" providerId="AD" clId="Web-{1339CC6F-80E5-4DD7-8225-9047A3206AF9}" dt="2023-04-30T14:06:31.795" v="90"/>
          <pc:sldLayoutMkLst>
            <pc:docMk/>
            <pc:sldMasterMk cId="3209561441" sldId="2147483929"/>
            <pc:sldLayoutMk cId="122384480" sldId="2147483940"/>
          </pc:sldLayoutMkLst>
        </pc:sldLayoutChg>
      </pc:sldMasterChg>
      <pc:sldMasterChg chg="add del addSldLayout delSldLayout modSldLayout">
        <pc:chgData name="Wiktoria Stolpe" userId="S::wstolpe@zs06.onmicrosoft.com::1e29901a-04f3-4dee-baa4-e986d55671d5" providerId="AD" clId="Web-{1339CC6F-80E5-4DD7-8225-9047A3206AF9}" dt="2023-04-30T14:06:46.592" v="91"/>
        <pc:sldMasterMkLst>
          <pc:docMk/>
          <pc:sldMasterMk cId="2307418297" sldId="2147483941"/>
        </pc:sldMasterMkLst>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475169981" sldId="2147483942"/>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4000364649" sldId="2147483943"/>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2423650473" sldId="2147483944"/>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642117060" sldId="2147483945"/>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3869680315" sldId="2147483946"/>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3714655343" sldId="2147483947"/>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1089431842" sldId="2147483948"/>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2846177281" sldId="2147483949"/>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648974872" sldId="2147483950"/>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2287785650" sldId="2147483951"/>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3233204191" sldId="2147483952"/>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2268461248" sldId="2147483953"/>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459778588" sldId="2147483954"/>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3455485081" sldId="2147483955"/>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2236157123" sldId="2147483956"/>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3058721825" sldId="2147483957"/>
          </pc:sldLayoutMkLst>
        </pc:sldLayoutChg>
        <pc:sldLayoutChg chg="add del mod replId">
          <pc:chgData name="Wiktoria Stolpe" userId="S::wstolpe@zs06.onmicrosoft.com::1e29901a-04f3-4dee-baa4-e986d55671d5" providerId="AD" clId="Web-{1339CC6F-80E5-4DD7-8225-9047A3206AF9}" dt="2023-04-30T14:06:46.592" v="91"/>
          <pc:sldLayoutMkLst>
            <pc:docMk/>
            <pc:sldMasterMk cId="2307418297" sldId="2147483941"/>
            <pc:sldLayoutMk cId="1557117857" sldId="2147483958"/>
          </pc:sldLayoutMkLst>
        </pc:sldLayoutChg>
      </pc:sldMasterChg>
      <pc:sldMasterChg chg="add del addSldLayout delSldLayout modSldLayout">
        <pc:chgData name="Wiktoria Stolpe" userId="S::wstolpe@zs06.onmicrosoft.com::1e29901a-04f3-4dee-baa4-e986d55671d5" providerId="AD" clId="Web-{1339CC6F-80E5-4DD7-8225-9047A3206AF9}" dt="2023-04-30T14:06:56.202" v="92"/>
        <pc:sldMasterMkLst>
          <pc:docMk/>
          <pc:sldMasterMk cId="1925825413" sldId="2147483959"/>
        </pc:sldMasterMkLst>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4085933517" sldId="2147483960"/>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2471473377" sldId="2147483961"/>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3878888174" sldId="2147483962"/>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3955577356" sldId="2147483963"/>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59236282" sldId="2147483964"/>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1890317795" sldId="2147483965"/>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1012877053" sldId="2147483966"/>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2437665235" sldId="2147483967"/>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740409216" sldId="2147483968"/>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481279295" sldId="2147483969"/>
          </pc:sldLayoutMkLst>
        </pc:sldLayoutChg>
        <pc:sldLayoutChg chg="add del mod replId">
          <pc:chgData name="Wiktoria Stolpe" userId="S::wstolpe@zs06.onmicrosoft.com::1e29901a-04f3-4dee-baa4-e986d55671d5" providerId="AD" clId="Web-{1339CC6F-80E5-4DD7-8225-9047A3206AF9}" dt="2023-04-30T14:06:56.202" v="92"/>
          <pc:sldLayoutMkLst>
            <pc:docMk/>
            <pc:sldMasterMk cId="1925825413" sldId="2147483959"/>
            <pc:sldLayoutMk cId="1293194714" sldId="2147483970"/>
          </pc:sldLayoutMkLst>
        </pc:sldLayoutChg>
      </pc:sldMasterChg>
      <pc:sldMasterChg chg="add del addSldLayout delSldLayout modSldLayout">
        <pc:chgData name="Wiktoria Stolpe" userId="S::wstolpe@zs06.onmicrosoft.com::1e29901a-04f3-4dee-baa4-e986d55671d5" providerId="AD" clId="Web-{1339CC6F-80E5-4DD7-8225-9047A3206AF9}" dt="2023-04-30T14:07:00.843" v="93"/>
        <pc:sldMasterMkLst>
          <pc:docMk/>
          <pc:sldMasterMk cId="3206409308" sldId="2147483971"/>
        </pc:sldMasterMkLst>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2707520153" sldId="2147483972"/>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920312494" sldId="2147483973"/>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1007871366" sldId="2147483974"/>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1205191412" sldId="2147483975"/>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497426727" sldId="2147483976"/>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2040513825" sldId="2147483977"/>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3965954646" sldId="2147483978"/>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139259139" sldId="2147483979"/>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3935510996" sldId="2147483980"/>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1764572665" sldId="2147483981"/>
          </pc:sldLayoutMkLst>
        </pc:sldLayoutChg>
        <pc:sldLayoutChg chg="add del mod replId">
          <pc:chgData name="Wiktoria Stolpe" userId="S::wstolpe@zs06.onmicrosoft.com::1e29901a-04f3-4dee-baa4-e986d55671d5" providerId="AD" clId="Web-{1339CC6F-80E5-4DD7-8225-9047A3206AF9}" dt="2023-04-30T14:07:00.843" v="93"/>
          <pc:sldLayoutMkLst>
            <pc:docMk/>
            <pc:sldMasterMk cId="3206409308" sldId="2147483971"/>
            <pc:sldLayoutMk cId="1431263862" sldId="2147483982"/>
          </pc:sldLayoutMkLst>
        </pc:sldLayoutChg>
      </pc:sldMasterChg>
      <pc:sldMasterChg chg="add del addSldLayout delSldLayout modSldLayout">
        <pc:chgData name="Wiktoria Stolpe" userId="S::wstolpe@zs06.onmicrosoft.com::1e29901a-04f3-4dee-baa4-e986d55671d5" providerId="AD" clId="Web-{1339CC6F-80E5-4DD7-8225-9047A3206AF9}" dt="2023-04-30T14:26:51.385" v="96"/>
        <pc:sldMasterMkLst>
          <pc:docMk/>
          <pc:sldMasterMk cId="4134120012" sldId="2147483983"/>
        </pc:sldMasterMkLst>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3124717466" sldId="2147483984"/>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457667310" sldId="2147483985"/>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972856379" sldId="2147483986"/>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1008627272" sldId="2147483987"/>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3280609444" sldId="2147483988"/>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1576700417" sldId="2147483989"/>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922809171" sldId="2147483990"/>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3208209647" sldId="2147483991"/>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3466170884" sldId="2147483992"/>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661401607" sldId="2147483993"/>
          </pc:sldLayoutMkLst>
        </pc:sldLayoutChg>
        <pc:sldLayoutChg chg="add del mod replId">
          <pc:chgData name="Wiktoria Stolpe" userId="S::wstolpe@zs06.onmicrosoft.com::1e29901a-04f3-4dee-baa4-e986d55671d5" providerId="AD" clId="Web-{1339CC6F-80E5-4DD7-8225-9047A3206AF9}" dt="2023-04-30T14:26:51.385" v="96"/>
          <pc:sldLayoutMkLst>
            <pc:docMk/>
            <pc:sldMasterMk cId="4134120012" sldId="2147483983"/>
            <pc:sldLayoutMk cId="627972839" sldId="2147483994"/>
          </pc:sldLayoutMkLst>
        </pc:sldLayoutChg>
      </pc:sldMasterChg>
      <pc:sldMasterChg chg="add del addSldLayout delSldLayout modSldLayout">
        <pc:chgData name="Wiktoria Stolpe" userId="S::wstolpe@zs06.onmicrosoft.com::1e29901a-04f3-4dee-baa4-e986d55671d5" providerId="AD" clId="Web-{1339CC6F-80E5-4DD7-8225-9047A3206AF9}" dt="2023-04-30T14:27:05.901" v="97"/>
        <pc:sldMasterMkLst>
          <pc:docMk/>
          <pc:sldMasterMk cId="2629448700" sldId="2147483995"/>
        </pc:sldMasterMkLst>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2635004768" sldId="2147483996"/>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3894719647" sldId="2147483997"/>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1581625484" sldId="2147483998"/>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3326696511" sldId="2147483999"/>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4003230473" sldId="2147484000"/>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1495425627" sldId="2147484001"/>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2463226788" sldId="2147484002"/>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2756979319" sldId="2147484003"/>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803082878" sldId="2147484004"/>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2182974881" sldId="2147484005"/>
          </pc:sldLayoutMkLst>
        </pc:sldLayoutChg>
        <pc:sldLayoutChg chg="add del mod replId">
          <pc:chgData name="Wiktoria Stolpe" userId="S::wstolpe@zs06.onmicrosoft.com::1e29901a-04f3-4dee-baa4-e986d55671d5" providerId="AD" clId="Web-{1339CC6F-80E5-4DD7-8225-9047A3206AF9}" dt="2023-04-30T14:27:05.901" v="97"/>
          <pc:sldLayoutMkLst>
            <pc:docMk/>
            <pc:sldMasterMk cId="2629448700" sldId="2147483995"/>
            <pc:sldLayoutMk cId="2472310784" sldId="2147484006"/>
          </pc:sldLayoutMkLst>
        </pc:sldLayoutChg>
      </pc:sldMasterChg>
      <pc:sldMasterChg chg="add addSldLayout modSldLayout">
        <pc:chgData name="Wiktoria Stolpe" userId="S::wstolpe@zs06.onmicrosoft.com::1e29901a-04f3-4dee-baa4-e986d55671d5" providerId="AD" clId="Web-{1339CC6F-80E5-4DD7-8225-9047A3206AF9}" dt="2023-04-30T14:27:05.901" v="97"/>
        <pc:sldMasterMkLst>
          <pc:docMk/>
          <pc:sldMasterMk cId="2140879755" sldId="2147484007"/>
        </pc:sldMasterMkLst>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4061132334" sldId="2147484008"/>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3252264179" sldId="2147484009"/>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1284585644" sldId="2147484010"/>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998307304" sldId="2147484011"/>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3168486636" sldId="2147484012"/>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1193937160" sldId="2147484013"/>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1439147797" sldId="2147484014"/>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3164660496" sldId="2147484015"/>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786725514" sldId="2147484016"/>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3996527256" sldId="2147484017"/>
          </pc:sldLayoutMkLst>
        </pc:sldLayoutChg>
        <pc:sldLayoutChg chg="add mod replId">
          <pc:chgData name="Wiktoria Stolpe" userId="S::wstolpe@zs06.onmicrosoft.com::1e29901a-04f3-4dee-baa4-e986d55671d5" providerId="AD" clId="Web-{1339CC6F-80E5-4DD7-8225-9047A3206AF9}" dt="2023-04-30T14:27:05.901" v="97"/>
          <pc:sldLayoutMkLst>
            <pc:docMk/>
            <pc:sldMasterMk cId="2140879755" sldId="2147484007"/>
            <pc:sldLayoutMk cId="1260695808" sldId="2147484018"/>
          </pc:sldLayoutMkLst>
        </pc:sldLayoutChg>
      </pc:sldMasterChg>
    </pc:docChg>
  </pc:docChgLst>
  <pc:docChgLst>
    <pc:chgData name="Wiktoria Stolpe" userId="S::wstolpe@zs06.onmicrosoft.com::1e29901a-04f3-4dee-baa4-e986d55671d5" providerId="AD" clId="Web-{375D022F-531F-41C0-8758-0532D995B6F5}"/>
    <pc:docChg chg="modSld">
      <pc:chgData name="Wiktoria Stolpe" userId="S::wstolpe@zs06.onmicrosoft.com::1e29901a-04f3-4dee-baa4-e986d55671d5" providerId="AD" clId="Web-{375D022F-531F-41C0-8758-0532D995B6F5}" dt="2023-05-05T13:46:52.501" v="5" actId="20577"/>
      <pc:docMkLst>
        <pc:docMk/>
      </pc:docMkLst>
      <pc:sldChg chg="modSp">
        <pc:chgData name="Wiktoria Stolpe" userId="S::wstolpe@zs06.onmicrosoft.com::1e29901a-04f3-4dee-baa4-e986d55671d5" providerId="AD" clId="Web-{375D022F-531F-41C0-8758-0532D995B6F5}" dt="2023-05-05T13:46:52.501" v="5" actId="20577"/>
        <pc:sldMkLst>
          <pc:docMk/>
          <pc:sldMk cId="2898904673" sldId="260"/>
        </pc:sldMkLst>
        <pc:spChg chg="mod">
          <ac:chgData name="Wiktoria Stolpe" userId="S::wstolpe@zs06.onmicrosoft.com::1e29901a-04f3-4dee-baa4-e986d55671d5" providerId="AD" clId="Web-{375D022F-531F-41C0-8758-0532D995B6F5}" dt="2023-05-05T13:46:52.501" v="5" actId="20577"/>
          <ac:spMkLst>
            <pc:docMk/>
            <pc:sldMk cId="2898904673" sldId="260"/>
            <ac:spMk id="10" creationId="{A9E73A53-026F-107E-5628-B58CDACE15C5}"/>
          </ac:spMkLst>
        </pc:spChg>
      </pc:sldChg>
    </pc:docChg>
  </pc:docChgLst>
  <pc:docChgLst>
    <pc:chgData name="Wiktoria Stolpe" userId="S::wstolpe@zs06.onmicrosoft.com::1e29901a-04f3-4dee-baa4-e986d55671d5" providerId="AD" clId="Web-{945172B0-5647-4632-8D88-551E8F6B4263}"/>
    <pc:docChg chg="addSld delSld modSld sldOrd addMainMaster delMainMaster modMainMaster">
      <pc:chgData name="Wiktoria Stolpe" userId="S::wstolpe@zs06.onmicrosoft.com::1e29901a-04f3-4dee-baa4-e986d55671d5" providerId="AD" clId="Web-{945172B0-5647-4632-8D88-551E8F6B4263}" dt="2023-04-30T18:53:44.438" v="787"/>
      <pc:docMkLst>
        <pc:docMk/>
      </pc:docMkLst>
      <pc:sldChg chg="modSp mod modClrScheme chgLayout">
        <pc:chgData name="Wiktoria Stolpe" userId="S::wstolpe@zs06.onmicrosoft.com::1e29901a-04f3-4dee-baa4-e986d55671d5" providerId="AD" clId="Web-{945172B0-5647-4632-8D88-551E8F6B4263}" dt="2023-04-30T17:41:03.050" v="592"/>
        <pc:sldMkLst>
          <pc:docMk/>
          <pc:sldMk cId="650317164" sldId="256"/>
        </pc:sldMkLst>
        <pc:spChg chg="mod ord">
          <ac:chgData name="Wiktoria Stolpe" userId="S::wstolpe@zs06.onmicrosoft.com::1e29901a-04f3-4dee-baa4-e986d55671d5" providerId="AD" clId="Web-{945172B0-5647-4632-8D88-551E8F6B4263}" dt="2023-04-30T17:41:03.050" v="592"/>
          <ac:spMkLst>
            <pc:docMk/>
            <pc:sldMk cId="650317164" sldId="256"/>
            <ac:spMk id="2" creationId="{00000000-0000-0000-0000-000000000000}"/>
          </ac:spMkLst>
        </pc:spChg>
        <pc:spChg chg="mod ord">
          <ac:chgData name="Wiktoria Stolpe" userId="S::wstolpe@zs06.onmicrosoft.com::1e29901a-04f3-4dee-baa4-e986d55671d5" providerId="AD" clId="Web-{945172B0-5647-4632-8D88-551E8F6B4263}" dt="2023-04-30T17:41:03.050" v="592"/>
          <ac:spMkLst>
            <pc:docMk/>
            <pc:sldMk cId="650317164" sldId="256"/>
            <ac:spMk id="3" creationId="{00000000-0000-0000-0000-000000000000}"/>
          </ac:spMkLst>
        </pc:spChg>
      </pc:sldChg>
      <pc:sldChg chg="addSp delSp modSp new mod setBg modClrScheme delDesignElem chgLayout">
        <pc:chgData name="Wiktoria Stolpe" userId="S::wstolpe@zs06.onmicrosoft.com::1e29901a-04f3-4dee-baa4-e986d55671d5" providerId="AD" clId="Web-{945172B0-5647-4632-8D88-551E8F6B4263}" dt="2023-04-30T17:41:03.050" v="592"/>
        <pc:sldMkLst>
          <pc:docMk/>
          <pc:sldMk cId="2561573192" sldId="257"/>
        </pc:sldMkLst>
        <pc:spChg chg="mod ord">
          <ac:chgData name="Wiktoria Stolpe" userId="S::wstolpe@zs06.onmicrosoft.com::1e29901a-04f3-4dee-baa4-e986d55671d5" providerId="AD" clId="Web-{945172B0-5647-4632-8D88-551E8F6B4263}" dt="2023-04-30T17:41:03.050" v="592"/>
          <ac:spMkLst>
            <pc:docMk/>
            <pc:sldMk cId="2561573192" sldId="257"/>
            <ac:spMk id="2" creationId="{17455B35-EA29-E48C-6C20-32AB5CD24051}"/>
          </ac:spMkLst>
        </pc:spChg>
        <pc:spChg chg="del">
          <ac:chgData name="Wiktoria Stolpe" userId="S::wstolpe@zs06.onmicrosoft.com::1e29901a-04f3-4dee-baa4-e986d55671d5" providerId="AD" clId="Web-{945172B0-5647-4632-8D88-551E8F6B4263}" dt="2023-04-30T14:45:59.193" v="5"/>
          <ac:spMkLst>
            <pc:docMk/>
            <pc:sldMk cId="2561573192" sldId="257"/>
            <ac:spMk id="3" creationId="{B0BFFC06-D8B0-EBDF-D617-A90E6A10BAA3}"/>
          </ac:spMkLst>
        </pc:spChg>
        <pc:spChg chg="add mod ord">
          <ac:chgData name="Wiktoria Stolpe" userId="S::wstolpe@zs06.onmicrosoft.com::1e29901a-04f3-4dee-baa4-e986d55671d5" providerId="AD" clId="Web-{945172B0-5647-4632-8D88-551E8F6B4263}" dt="2023-04-30T17:41:03.050" v="592"/>
          <ac:spMkLst>
            <pc:docMk/>
            <pc:sldMk cId="2561573192" sldId="257"/>
            <ac:spMk id="7" creationId="{26F72C8A-752B-FD30-9AAF-5000D118401D}"/>
          </ac:spMkLst>
        </pc:spChg>
        <pc:spChg chg="add del">
          <ac:chgData name="Wiktoria Stolpe" userId="S::wstolpe@zs06.onmicrosoft.com::1e29901a-04f3-4dee-baa4-e986d55671d5" providerId="AD" clId="Web-{945172B0-5647-4632-8D88-551E8F6B4263}" dt="2023-04-30T17:40:35.909" v="585"/>
          <ac:spMkLst>
            <pc:docMk/>
            <pc:sldMk cId="2561573192" sldId="257"/>
            <ac:spMk id="12" creationId="{6109556B-EAE9-4435-B409-0519F2CBDB14}"/>
          </ac:spMkLst>
        </pc:spChg>
        <pc:picChg chg="add del mod ord">
          <ac:chgData name="Wiktoria Stolpe" userId="S::wstolpe@zs06.onmicrosoft.com::1e29901a-04f3-4dee-baa4-e986d55671d5" providerId="AD" clId="Web-{945172B0-5647-4632-8D88-551E8F6B4263}" dt="2023-04-30T14:47:14.586" v="14"/>
          <ac:picMkLst>
            <pc:docMk/>
            <pc:sldMk cId="2561573192" sldId="257"/>
            <ac:picMk id="4" creationId="{A8F70515-F493-18F1-9996-2EB18E14F03C}"/>
          </ac:picMkLst>
        </pc:picChg>
        <pc:picChg chg="add mod ord">
          <ac:chgData name="Wiktoria Stolpe" userId="S::wstolpe@zs06.onmicrosoft.com::1e29901a-04f3-4dee-baa4-e986d55671d5" providerId="AD" clId="Web-{945172B0-5647-4632-8D88-551E8F6B4263}" dt="2023-04-30T14:47:41.930" v="20"/>
          <ac:picMkLst>
            <pc:docMk/>
            <pc:sldMk cId="2561573192" sldId="257"/>
            <ac:picMk id="5" creationId="{DAEC006E-590F-4FEE-39AB-66D5E83DAA41}"/>
          </ac:picMkLst>
        </pc:picChg>
        <pc:cxnChg chg="add del">
          <ac:chgData name="Wiktoria Stolpe" userId="S::wstolpe@zs06.onmicrosoft.com::1e29901a-04f3-4dee-baa4-e986d55671d5" providerId="AD" clId="Web-{945172B0-5647-4632-8D88-551E8F6B4263}" dt="2023-04-30T17:40:35.909" v="585"/>
          <ac:cxnSpMkLst>
            <pc:docMk/>
            <pc:sldMk cId="2561573192" sldId="257"/>
            <ac:cxnSpMk id="14" creationId="{5814CCBE-423E-41B2-A9F3-82679F490EF4}"/>
          </ac:cxnSpMkLst>
        </pc:cxnChg>
      </pc:sldChg>
      <pc:sldChg chg="add del">
        <pc:chgData name="Wiktoria Stolpe" userId="S::wstolpe@zs06.onmicrosoft.com::1e29901a-04f3-4dee-baa4-e986d55671d5" providerId="AD" clId="Web-{945172B0-5647-4632-8D88-551E8F6B4263}" dt="2023-04-30T14:37:14.078" v="4"/>
        <pc:sldMkLst>
          <pc:docMk/>
          <pc:sldMk cId="228219031" sldId="258"/>
        </pc:sldMkLst>
      </pc:sldChg>
      <pc:sldChg chg="addSp delSp modSp new del">
        <pc:chgData name="Wiktoria Stolpe" userId="S::wstolpe@zs06.onmicrosoft.com::1e29901a-04f3-4dee-baa4-e986d55671d5" providerId="AD" clId="Web-{945172B0-5647-4632-8D88-551E8F6B4263}" dt="2023-04-30T14:58:15.277" v="113"/>
        <pc:sldMkLst>
          <pc:docMk/>
          <pc:sldMk cId="541896046" sldId="258"/>
        </pc:sldMkLst>
        <pc:spChg chg="del">
          <ac:chgData name="Wiktoria Stolpe" userId="S::wstolpe@zs06.onmicrosoft.com::1e29901a-04f3-4dee-baa4-e986d55671d5" providerId="AD" clId="Web-{945172B0-5647-4632-8D88-551E8F6B4263}" dt="2023-04-30T14:58:06.558" v="112"/>
          <ac:spMkLst>
            <pc:docMk/>
            <pc:sldMk cId="541896046" sldId="258"/>
            <ac:spMk id="3" creationId="{15D0AE1A-6ECA-F653-0698-C5C0D2B3BE27}"/>
          </ac:spMkLst>
        </pc:spChg>
        <pc:graphicFrameChg chg="add mod ord modGraphic">
          <ac:chgData name="Wiktoria Stolpe" userId="S::wstolpe@zs06.onmicrosoft.com::1e29901a-04f3-4dee-baa4-e986d55671d5" providerId="AD" clId="Web-{945172B0-5647-4632-8D88-551E8F6B4263}" dt="2023-04-30T14:58:06.558" v="112"/>
          <ac:graphicFrameMkLst>
            <pc:docMk/>
            <pc:sldMk cId="541896046" sldId="258"/>
            <ac:graphicFrameMk id="4" creationId="{2579E73C-0879-891A-35E4-782565F875FF}"/>
          </ac:graphicFrameMkLst>
        </pc:graphicFrameChg>
      </pc:sldChg>
      <pc:sldChg chg="addSp delSp modSp new mod ord setBg modClrScheme chgLayout">
        <pc:chgData name="Wiktoria Stolpe" userId="S::wstolpe@zs06.onmicrosoft.com::1e29901a-04f3-4dee-baa4-e986d55671d5" providerId="AD" clId="Web-{945172B0-5647-4632-8D88-551E8F6B4263}" dt="2023-04-30T17:41:03.050" v="592"/>
        <pc:sldMkLst>
          <pc:docMk/>
          <pc:sldMk cId="2183169154" sldId="258"/>
        </pc:sldMkLst>
        <pc:spChg chg="mod ord">
          <ac:chgData name="Wiktoria Stolpe" userId="S::wstolpe@zs06.onmicrosoft.com::1e29901a-04f3-4dee-baa4-e986d55671d5" providerId="AD" clId="Web-{945172B0-5647-4632-8D88-551E8F6B4263}" dt="2023-04-30T17:41:03.050" v="592"/>
          <ac:spMkLst>
            <pc:docMk/>
            <pc:sldMk cId="2183169154" sldId="258"/>
            <ac:spMk id="2" creationId="{95940106-08A9-7F09-BE22-4A3C3660284C}"/>
          </ac:spMkLst>
        </pc:spChg>
        <pc:spChg chg="del">
          <ac:chgData name="Wiktoria Stolpe" userId="S::wstolpe@zs06.onmicrosoft.com::1e29901a-04f3-4dee-baa4-e986d55671d5" providerId="AD" clId="Web-{945172B0-5647-4632-8D88-551E8F6B4263}" dt="2023-04-30T14:59:08.185" v="115"/>
          <ac:spMkLst>
            <pc:docMk/>
            <pc:sldMk cId="2183169154" sldId="258"/>
            <ac:spMk id="3" creationId="{C262532D-FF1F-5049-BEDE-F15ACEF6DA90}"/>
          </ac:spMkLst>
        </pc:spChg>
        <pc:spChg chg="add mod ord">
          <ac:chgData name="Wiktoria Stolpe" userId="S::wstolpe@zs06.onmicrosoft.com::1e29901a-04f3-4dee-baa4-e986d55671d5" providerId="AD" clId="Web-{945172B0-5647-4632-8D88-551E8F6B4263}" dt="2023-04-30T17:41:03.050" v="592"/>
          <ac:spMkLst>
            <pc:docMk/>
            <pc:sldMk cId="2183169154" sldId="258"/>
            <ac:spMk id="8" creationId="{366E5EB8-C59E-D305-007B-32F5BA9A4228}"/>
          </ac:spMkLst>
        </pc:spChg>
        <pc:picChg chg="add mod ord">
          <ac:chgData name="Wiktoria Stolpe" userId="S::wstolpe@zs06.onmicrosoft.com::1e29901a-04f3-4dee-baa4-e986d55671d5" providerId="AD" clId="Web-{945172B0-5647-4632-8D88-551E8F6B4263}" dt="2023-04-30T14:59:37.342" v="119" actId="14100"/>
          <ac:picMkLst>
            <pc:docMk/>
            <pc:sldMk cId="2183169154" sldId="258"/>
            <ac:picMk id="4" creationId="{108A748E-BE08-04F8-D889-F522B02AE652}"/>
          </ac:picMkLst>
        </pc:picChg>
      </pc:sldChg>
      <pc:sldChg chg="delSp del">
        <pc:chgData name="Wiktoria Stolpe" userId="S::wstolpe@zs06.onmicrosoft.com::1e29901a-04f3-4dee-baa4-e986d55671d5" providerId="AD" clId="Web-{945172B0-5647-4632-8D88-551E8F6B4263}" dt="2023-04-30T14:36:59.765" v="1"/>
        <pc:sldMkLst>
          <pc:docMk/>
          <pc:sldMk cId="3049130745" sldId="258"/>
        </pc:sldMkLst>
        <pc:picChg chg="del">
          <ac:chgData name="Wiktoria Stolpe" userId="S::wstolpe@zs06.onmicrosoft.com::1e29901a-04f3-4dee-baa4-e986d55671d5" providerId="AD" clId="Web-{945172B0-5647-4632-8D88-551E8F6B4263}" dt="2023-04-30T14:36:51.421" v="0"/>
          <ac:picMkLst>
            <pc:docMk/>
            <pc:sldMk cId="3049130745" sldId="258"/>
            <ac:picMk id="4" creationId="{2A578B7E-9D46-CA33-DFDE-A688A3E9BA92}"/>
          </ac:picMkLst>
        </pc:picChg>
      </pc:sldChg>
      <pc:sldChg chg="addSp delSp modSp new mod setBg modClrScheme chgLayout">
        <pc:chgData name="Wiktoria Stolpe" userId="S::wstolpe@zs06.onmicrosoft.com::1e29901a-04f3-4dee-baa4-e986d55671d5" providerId="AD" clId="Web-{945172B0-5647-4632-8D88-551E8F6B4263}" dt="2023-04-30T17:41:03.050" v="592"/>
        <pc:sldMkLst>
          <pc:docMk/>
          <pc:sldMk cId="4176174091" sldId="259"/>
        </pc:sldMkLst>
        <pc:spChg chg="mod ord">
          <ac:chgData name="Wiktoria Stolpe" userId="S::wstolpe@zs06.onmicrosoft.com::1e29901a-04f3-4dee-baa4-e986d55671d5" providerId="AD" clId="Web-{945172B0-5647-4632-8D88-551E8F6B4263}" dt="2023-04-30T17:41:03.050" v="592"/>
          <ac:spMkLst>
            <pc:docMk/>
            <pc:sldMk cId="4176174091" sldId="259"/>
            <ac:spMk id="2" creationId="{0260A983-F336-9ADC-A22C-D4EBC8FF3592}"/>
          </ac:spMkLst>
        </pc:spChg>
        <pc:spChg chg="mod ord">
          <ac:chgData name="Wiktoria Stolpe" userId="S::wstolpe@zs06.onmicrosoft.com::1e29901a-04f3-4dee-baa4-e986d55671d5" providerId="AD" clId="Web-{945172B0-5647-4632-8D88-551E8F6B4263}" dt="2023-04-30T17:41:03.050" v="592"/>
          <ac:spMkLst>
            <pc:docMk/>
            <pc:sldMk cId="4176174091" sldId="259"/>
            <ac:spMk id="3" creationId="{1E8C87A7-07B8-697D-6908-5CF2A7EE3C60}"/>
          </ac:spMkLst>
        </pc:spChg>
        <pc:picChg chg="add del mod">
          <ac:chgData name="Wiktoria Stolpe" userId="S::wstolpe@zs06.onmicrosoft.com::1e29901a-04f3-4dee-baa4-e986d55671d5" providerId="AD" clId="Web-{945172B0-5647-4632-8D88-551E8F6B4263}" dt="2023-04-30T15:37:15.739" v="259"/>
          <ac:picMkLst>
            <pc:docMk/>
            <pc:sldMk cId="4176174091" sldId="259"/>
            <ac:picMk id="4" creationId="{2251C22E-B859-704C-F743-8820BFE62FF9}"/>
          </ac:picMkLst>
        </pc:picChg>
        <pc:picChg chg="add mod">
          <ac:chgData name="Wiktoria Stolpe" userId="S::wstolpe@zs06.onmicrosoft.com::1e29901a-04f3-4dee-baa4-e986d55671d5" providerId="AD" clId="Web-{945172B0-5647-4632-8D88-551E8F6B4263}" dt="2023-04-30T15:37:39.833" v="262" actId="14100"/>
          <ac:picMkLst>
            <pc:docMk/>
            <pc:sldMk cId="4176174091" sldId="259"/>
            <ac:picMk id="5" creationId="{DD0DDD6E-F2EB-E87D-EC11-91251DB2FFEC}"/>
          </ac:picMkLst>
        </pc:picChg>
      </pc:sldChg>
      <pc:sldChg chg="addSp delSp modSp new mod setBg modClrScheme setClrOvrMap delDesignElem chgLayout">
        <pc:chgData name="Wiktoria Stolpe" userId="S::wstolpe@zs06.onmicrosoft.com::1e29901a-04f3-4dee-baa4-e986d55671d5" providerId="AD" clId="Web-{945172B0-5647-4632-8D88-551E8F6B4263}" dt="2023-04-30T18:53:43.938" v="786" actId="20577"/>
        <pc:sldMkLst>
          <pc:docMk/>
          <pc:sldMk cId="2898904673" sldId="260"/>
        </pc:sldMkLst>
        <pc:spChg chg="mod ord">
          <ac:chgData name="Wiktoria Stolpe" userId="S::wstolpe@zs06.onmicrosoft.com::1e29901a-04f3-4dee-baa4-e986d55671d5" providerId="AD" clId="Web-{945172B0-5647-4632-8D88-551E8F6B4263}" dt="2023-04-30T17:49:10.276" v="643" actId="20577"/>
          <ac:spMkLst>
            <pc:docMk/>
            <pc:sldMk cId="2898904673" sldId="260"/>
            <ac:spMk id="2" creationId="{2295F4D9-D509-984D-80F1-86A022A30AA9}"/>
          </ac:spMkLst>
        </pc:spChg>
        <pc:spChg chg="del">
          <ac:chgData name="Wiktoria Stolpe" userId="S::wstolpe@zs06.onmicrosoft.com::1e29901a-04f3-4dee-baa4-e986d55671d5" providerId="AD" clId="Web-{945172B0-5647-4632-8D88-551E8F6B4263}" dt="2023-04-30T17:37:37.449" v="580"/>
          <ac:spMkLst>
            <pc:docMk/>
            <pc:sldMk cId="2898904673" sldId="260"/>
            <ac:spMk id="3" creationId="{C6AF519D-8A3A-3137-EC65-A764C37324EC}"/>
          </ac:spMkLst>
        </pc:spChg>
        <pc:spChg chg="add del">
          <ac:chgData name="Wiktoria Stolpe" userId="S::wstolpe@zs06.onmicrosoft.com::1e29901a-04f3-4dee-baa4-e986d55671d5" providerId="AD" clId="Web-{945172B0-5647-4632-8D88-551E8F6B4263}" dt="2023-04-30T17:40:32.877" v="583"/>
          <ac:spMkLst>
            <pc:docMk/>
            <pc:sldMk cId="2898904673" sldId="260"/>
            <ac:spMk id="9" creationId="{FEDF4532-6678-E818-9072-E27EE7DB59FD}"/>
          </ac:spMkLst>
        </pc:spChg>
        <pc:spChg chg="add mod">
          <ac:chgData name="Wiktoria Stolpe" userId="S::wstolpe@zs06.onmicrosoft.com::1e29901a-04f3-4dee-baa4-e986d55671d5" providerId="AD" clId="Web-{945172B0-5647-4632-8D88-551E8F6B4263}" dt="2023-04-30T18:53:43.938" v="786" actId="20577"/>
          <ac:spMkLst>
            <pc:docMk/>
            <pc:sldMk cId="2898904673" sldId="260"/>
            <ac:spMk id="10" creationId="{A9E73A53-026F-107E-5628-B58CDACE15C5}"/>
          </ac:spMkLst>
        </pc:spChg>
        <pc:spChg chg="add del">
          <ac:chgData name="Wiktoria Stolpe" userId="S::wstolpe@zs06.onmicrosoft.com::1e29901a-04f3-4dee-baa4-e986d55671d5" providerId="AD" clId="Web-{945172B0-5647-4632-8D88-551E8F6B4263}" dt="2023-04-30T17:40:32.877" v="583"/>
          <ac:spMkLst>
            <pc:docMk/>
            <pc:sldMk cId="2898904673" sldId="260"/>
            <ac:spMk id="12" creationId="{3E1E8E7F-9B02-49A4-99BF-AC7AE66D787A}"/>
          </ac:spMkLst>
        </pc:spChg>
        <pc:spChg chg="add del">
          <ac:chgData name="Wiktoria Stolpe" userId="S::wstolpe@zs06.onmicrosoft.com::1e29901a-04f3-4dee-baa4-e986d55671d5" providerId="AD" clId="Web-{945172B0-5647-4632-8D88-551E8F6B4263}" dt="2023-04-30T17:40:35.909" v="585"/>
          <ac:spMkLst>
            <pc:docMk/>
            <pc:sldMk cId="2898904673" sldId="260"/>
            <ac:spMk id="16" creationId="{B044E73A-9DB7-46CD-9B4D-9DE9FB5E6E1F}"/>
          </ac:spMkLst>
        </pc:spChg>
        <pc:spChg chg="add del mod ord">
          <ac:chgData name="Wiktoria Stolpe" userId="S::wstolpe@zs06.onmicrosoft.com::1e29901a-04f3-4dee-baa4-e986d55671d5" providerId="AD" clId="Web-{945172B0-5647-4632-8D88-551E8F6B4263}" dt="2023-04-30T17:47:15.866" v="608"/>
          <ac:spMkLst>
            <pc:docMk/>
            <pc:sldMk cId="2898904673" sldId="260"/>
            <ac:spMk id="17" creationId="{5A8E988A-EB2D-6C4A-231F-0EFE85160F34}"/>
          </ac:spMkLst>
        </pc:spChg>
        <pc:spChg chg="add del">
          <ac:chgData name="Wiktoria Stolpe" userId="S::wstolpe@zs06.onmicrosoft.com::1e29901a-04f3-4dee-baa4-e986d55671d5" providerId="AD" clId="Web-{945172B0-5647-4632-8D88-551E8F6B4263}" dt="2023-04-30T17:40:35.909" v="585"/>
          <ac:spMkLst>
            <pc:docMk/>
            <pc:sldMk cId="2898904673" sldId="260"/>
            <ac:spMk id="18" creationId="{F8057F48-2FD4-4DD3-B887-FEE2B4475912}"/>
          </ac:spMkLst>
        </pc:spChg>
        <pc:spChg chg="add del">
          <ac:chgData name="Wiktoria Stolpe" userId="S::wstolpe@zs06.onmicrosoft.com::1e29901a-04f3-4dee-baa4-e986d55671d5" providerId="AD" clId="Web-{945172B0-5647-4632-8D88-551E8F6B4263}" dt="2023-04-30T17:40:35.909" v="585"/>
          <ac:spMkLst>
            <pc:docMk/>
            <pc:sldMk cId="2898904673" sldId="260"/>
            <ac:spMk id="19" creationId="{9D431EF2-5A31-4C05-AA3E-4580F553429C}"/>
          </ac:spMkLst>
        </pc:spChg>
        <pc:spChg chg="add del">
          <ac:chgData name="Wiktoria Stolpe" userId="S::wstolpe@zs06.onmicrosoft.com::1e29901a-04f3-4dee-baa4-e986d55671d5" providerId="AD" clId="Web-{945172B0-5647-4632-8D88-551E8F6B4263}" dt="2023-04-30T17:40:35.909" v="585"/>
          <ac:spMkLst>
            <pc:docMk/>
            <pc:sldMk cId="2898904673" sldId="260"/>
            <ac:spMk id="20" creationId="{7A4469D8-5936-48B8-AF0C-37FF2AEE292E}"/>
          </ac:spMkLst>
        </pc:spChg>
        <pc:spChg chg="add del">
          <ac:chgData name="Wiktoria Stolpe" userId="S::wstolpe@zs06.onmicrosoft.com::1e29901a-04f3-4dee-baa4-e986d55671d5" providerId="AD" clId="Web-{945172B0-5647-4632-8D88-551E8F6B4263}" dt="2023-04-30T17:40:35.909" v="585"/>
          <ac:spMkLst>
            <pc:docMk/>
            <pc:sldMk cId="2898904673" sldId="260"/>
            <ac:spMk id="21" creationId="{67678399-6817-4845-9B59-E82951B0B0E4}"/>
          </ac:spMkLst>
        </pc:spChg>
        <pc:picChg chg="add mod ord">
          <ac:chgData name="Wiktoria Stolpe" userId="S::wstolpe@zs06.onmicrosoft.com::1e29901a-04f3-4dee-baa4-e986d55671d5" providerId="AD" clId="Web-{945172B0-5647-4632-8D88-551E8F6B4263}" dt="2023-04-30T17:51:18.797" v="648" actId="14100"/>
          <ac:picMkLst>
            <pc:docMk/>
            <pc:sldMk cId="2898904673" sldId="260"/>
            <ac:picMk id="4" creationId="{05A90C6F-AAE8-F842-2654-0E507720FE8D}"/>
          </ac:picMkLst>
        </pc:picChg>
        <pc:picChg chg="add mod">
          <ac:chgData name="Wiktoria Stolpe" userId="S::wstolpe@zs06.onmicrosoft.com::1e29901a-04f3-4dee-baa4-e986d55671d5" providerId="AD" clId="Web-{945172B0-5647-4632-8D88-551E8F6B4263}" dt="2023-04-30T17:51:14.672" v="647" actId="14100"/>
          <ac:picMkLst>
            <pc:docMk/>
            <pc:sldMk cId="2898904673" sldId="260"/>
            <ac:picMk id="5" creationId="{64A37FCE-A00E-1A1C-6F62-4E1A60E23410}"/>
          </ac:picMkLst>
        </pc:picChg>
        <pc:picChg chg="add mod ord">
          <ac:chgData name="Wiktoria Stolpe" userId="S::wstolpe@zs06.onmicrosoft.com::1e29901a-04f3-4dee-baa4-e986d55671d5" providerId="AD" clId="Web-{945172B0-5647-4632-8D88-551E8F6B4263}" dt="2023-04-30T17:51:09.015" v="646" actId="14100"/>
          <ac:picMkLst>
            <pc:docMk/>
            <pc:sldMk cId="2898904673" sldId="260"/>
            <ac:picMk id="6" creationId="{878465B7-D15F-ED38-1755-39EFDEDC38A7}"/>
          </ac:picMkLst>
        </pc:picChg>
        <pc:cxnChg chg="add del">
          <ac:chgData name="Wiktoria Stolpe" userId="S::wstolpe@zs06.onmicrosoft.com::1e29901a-04f3-4dee-baa4-e986d55671d5" providerId="AD" clId="Web-{945172B0-5647-4632-8D88-551E8F6B4263}" dt="2023-04-30T17:51:21.781" v="649"/>
          <ac:cxnSpMkLst>
            <pc:docMk/>
            <pc:sldMk cId="2898904673" sldId="260"/>
            <ac:cxnSpMk id="13" creationId="{4FBA0583-6B67-4CE7-8905-6695BE749CC3}"/>
          </ac:cxnSpMkLst>
        </pc:cxnChg>
        <pc:cxnChg chg="add del">
          <ac:chgData name="Wiktoria Stolpe" userId="S::wstolpe@zs06.onmicrosoft.com::1e29901a-04f3-4dee-baa4-e986d55671d5" providerId="AD" clId="Web-{945172B0-5647-4632-8D88-551E8F6B4263}" dt="2023-04-30T17:40:32.877" v="583"/>
          <ac:cxnSpMkLst>
            <pc:docMk/>
            <pc:sldMk cId="2898904673" sldId="260"/>
            <ac:cxnSpMk id="14" creationId="{FBC3B7EE-8632-4756-A078-1B3B0DF3B53E}"/>
          </ac:cxnSpMkLst>
        </pc:cxnChg>
        <pc:cxnChg chg="add">
          <ac:chgData name="Wiktoria Stolpe" userId="S::wstolpe@zs06.onmicrosoft.com::1e29901a-04f3-4dee-baa4-e986d55671d5" providerId="AD" clId="Web-{945172B0-5647-4632-8D88-551E8F6B4263}" dt="2023-04-30T17:51:21.781" v="649"/>
          <ac:cxnSpMkLst>
            <pc:docMk/>
            <pc:sldMk cId="2898904673" sldId="260"/>
            <ac:cxnSpMk id="15" creationId="{4FBA0583-6B67-4CE7-8905-6695BE749CC3}"/>
          </ac:cxnSpMkLst>
        </pc:cxnChg>
      </pc:sldChg>
      <pc:sldChg chg="new">
        <pc:chgData name="Wiktoria Stolpe" userId="S::wstolpe@zs06.onmicrosoft.com::1e29901a-04f3-4dee-baa4-e986d55671d5" providerId="AD" clId="Web-{945172B0-5647-4632-8D88-551E8F6B4263}" dt="2023-04-30T18:53:44.438" v="787"/>
        <pc:sldMkLst>
          <pc:docMk/>
          <pc:sldMk cId="2604782390" sldId="261"/>
        </pc:sldMkLst>
      </pc:sldChg>
      <pc:sldMasterChg chg="del mod setBg delSldLayout modSldLayout">
        <pc:chgData name="Wiktoria Stolpe" userId="S::wstolpe@zs06.onmicrosoft.com::1e29901a-04f3-4dee-baa4-e986d55671d5" providerId="AD" clId="Web-{945172B0-5647-4632-8D88-551E8F6B4263}" dt="2023-04-30T17:40:35.909" v="585"/>
        <pc:sldMasterMkLst>
          <pc:docMk/>
          <pc:sldMasterMk cId="2140879755" sldId="2147484007"/>
        </pc:sldMasterMkLst>
        <pc:sldLayoutChg chg="del mod setFolMasterObjs">
          <pc:chgData name="Wiktoria Stolpe" userId="S::wstolpe@zs06.onmicrosoft.com::1e29901a-04f3-4dee-baa4-e986d55671d5" providerId="AD" clId="Web-{945172B0-5647-4632-8D88-551E8F6B4263}" dt="2023-04-30T17:40:35.909" v="585"/>
          <pc:sldLayoutMkLst>
            <pc:docMk/>
            <pc:sldMasterMk cId="2140879755" sldId="2147484007"/>
            <pc:sldLayoutMk cId="4061132334" sldId="2147484008"/>
          </pc:sldLayoutMkLst>
        </pc:sldLayoutChg>
        <pc:sldLayoutChg chg="del mod">
          <pc:chgData name="Wiktoria Stolpe" userId="S::wstolpe@zs06.onmicrosoft.com::1e29901a-04f3-4dee-baa4-e986d55671d5" providerId="AD" clId="Web-{945172B0-5647-4632-8D88-551E8F6B4263}" dt="2023-04-30T17:40:35.909" v="585"/>
          <pc:sldLayoutMkLst>
            <pc:docMk/>
            <pc:sldMasterMk cId="2140879755" sldId="2147484007"/>
            <pc:sldLayoutMk cId="3252264179" sldId="2147484009"/>
          </pc:sldLayoutMkLst>
        </pc:sldLayoutChg>
        <pc:sldLayoutChg chg="del mod setFolMasterObjs">
          <pc:chgData name="Wiktoria Stolpe" userId="S::wstolpe@zs06.onmicrosoft.com::1e29901a-04f3-4dee-baa4-e986d55671d5" providerId="AD" clId="Web-{945172B0-5647-4632-8D88-551E8F6B4263}" dt="2023-04-30T17:40:35.909" v="585"/>
          <pc:sldLayoutMkLst>
            <pc:docMk/>
            <pc:sldMasterMk cId="2140879755" sldId="2147484007"/>
            <pc:sldLayoutMk cId="1284585644" sldId="2147484010"/>
          </pc:sldLayoutMkLst>
        </pc:sldLayoutChg>
        <pc:sldLayoutChg chg="del mod">
          <pc:chgData name="Wiktoria Stolpe" userId="S::wstolpe@zs06.onmicrosoft.com::1e29901a-04f3-4dee-baa4-e986d55671d5" providerId="AD" clId="Web-{945172B0-5647-4632-8D88-551E8F6B4263}" dt="2023-04-30T17:40:35.909" v="585"/>
          <pc:sldLayoutMkLst>
            <pc:docMk/>
            <pc:sldMasterMk cId="2140879755" sldId="2147484007"/>
            <pc:sldLayoutMk cId="998307304" sldId="2147484011"/>
          </pc:sldLayoutMkLst>
        </pc:sldLayoutChg>
        <pc:sldLayoutChg chg="del mod">
          <pc:chgData name="Wiktoria Stolpe" userId="S::wstolpe@zs06.onmicrosoft.com::1e29901a-04f3-4dee-baa4-e986d55671d5" providerId="AD" clId="Web-{945172B0-5647-4632-8D88-551E8F6B4263}" dt="2023-04-30T17:40:35.909" v="585"/>
          <pc:sldLayoutMkLst>
            <pc:docMk/>
            <pc:sldMasterMk cId="2140879755" sldId="2147484007"/>
            <pc:sldLayoutMk cId="3168486636" sldId="2147484012"/>
          </pc:sldLayoutMkLst>
        </pc:sldLayoutChg>
        <pc:sldLayoutChg chg="del mod">
          <pc:chgData name="Wiktoria Stolpe" userId="S::wstolpe@zs06.onmicrosoft.com::1e29901a-04f3-4dee-baa4-e986d55671d5" providerId="AD" clId="Web-{945172B0-5647-4632-8D88-551E8F6B4263}" dt="2023-04-30T17:40:35.909" v="585"/>
          <pc:sldLayoutMkLst>
            <pc:docMk/>
            <pc:sldMasterMk cId="2140879755" sldId="2147484007"/>
            <pc:sldLayoutMk cId="1193937160" sldId="2147484013"/>
          </pc:sldLayoutMkLst>
        </pc:sldLayoutChg>
        <pc:sldLayoutChg chg="del mod setFolMasterObjs">
          <pc:chgData name="Wiktoria Stolpe" userId="S::wstolpe@zs06.onmicrosoft.com::1e29901a-04f3-4dee-baa4-e986d55671d5" providerId="AD" clId="Web-{945172B0-5647-4632-8D88-551E8F6B4263}" dt="2023-04-30T17:40:35.909" v="585"/>
          <pc:sldLayoutMkLst>
            <pc:docMk/>
            <pc:sldMasterMk cId="2140879755" sldId="2147484007"/>
            <pc:sldLayoutMk cId="1439147797" sldId="2147484014"/>
          </pc:sldLayoutMkLst>
        </pc:sldLayoutChg>
        <pc:sldLayoutChg chg="del mod">
          <pc:chgData name="Wiktoria Stolpe" userId="S::wstolpe@zs06.onmicrosoft.com::1e29901a-04f3-4dee-baa4-e986d55671d5" providerId="AD" clId="Web-{945172B0-5647-4632-8D88-551E8F6B4263}" dt="2023-04-30T17:40:35.909" v="585"/>
          <pc:sldLayoutMkLst>
            <pc:docMk/>
            <pc:sldMasterMk cId="2140879755" sldId="2147484007"/>
            <pc:sldLayoutMk cId="3164660496" sldId="2147484015"/>
          </pc:sldLayoutMkLst>
        </pc:sldLayoutChg>
        <pc:sldLayoutChg chg="del mod setFolMasterObjs">
          <pc:chgData name="Wiktoria Stolpe" userId="S::wstolpe@zs06.onmicrosoft.com::1e29901a-04f3-4dee-baa4-e986d55671d5" providerId="AD" clId="Web-{945172B0-5647-4632-8D88-551E8F6B4263}" dt="2023-04-30T17:40:35.909" v="585"/>
          <pc:sldLayoutMkLst>
            <pc:docMk/>
            <pc:sldMasterMk cId="2140879755" sldId="2147484007"/>
            <pc:sldLayoutMk cId="786725514" sldId="2147484016"/>
          </pc:sldLayoutMkLst>
        </pc:sldLayoutChg>
        <pc:sldLayoutChg chg="del mod">
          <pc:chgData name="Wiktoria Stolpe" userId="S::wstolpe@zs06.onmicrosoft.com::1e29901a-04f3-4dee-baa4-e986d55671d5" providerId="AD" clId="Web-{945172B0-5647-4632-8D88-551E8F6B4263}" dt="2023-04-30T17:40:35.909" v="585"/>
          <pc:sldLayoutMkLst>
            <pc:docMk/>
            <pc:sldMasterMk cId="2140879755" sldId="2147484007"/>
            <pc:sldLayoutMk cId="3996527256" sldId="2147484017"/>
          </pc:sldLayoutMkLst>
        </pc:sldLayoutChg>
        <pc:sldLayoutChg chg="del mod setFolMasterObjs">
          <pc:chgData name="Wiktoria Stolpe" userId="S::wstolpe@zs06.onmicrosoft.com::1e29901a-04f3-4dee-baa4-e986d55671d5" providerId="AD" clId="Web-{945172B0-5647-4632-8D88-551E8F6B4263}" dt="2023-04-30T17:40:35.909" v="585"/>
          <pc:sldLayoutMkLst>
            <pc:docMk/>
            <pc:sldMasterMk cId="2140879755" sldId="2147484007"/>
            <pc:sldLayoutMk cId="1260695808" sldId="2147484018"/>
          </pc:sldLayoutMkLst>
        </pc:sldLayoutChg>
      </pc:sldMasterChg>
      <pc:sldMasterChg chg="add del addSldLayout delSldLayout modSldLayout">
        <pc:chgData name="Wiktoria Stolpe" userId="S::wstolpe@zs06.onmicrosoft.com::1e29901a-04f3-4dee-baa4-e986d55671d5" providerId="AD" clId="Web-{945172B0-5647-4632-8D88-551E8F6B4263}" dt="2023-04-30T17:40:39.549" v="586"/>
        <pc:sldMasterMkLst>
          <pc:docMk/>
          <pc:sldMasterMk cId="791334987" sldId="2147484019"/>
        </pc:sldMasterMkLst>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3348683767" sldId="2147484020"/>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183899252" sldId="2147484021"/>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1271349389" sldId="2147484022"/>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4116219043" sldId="2147484023"/>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2503815622" sldId="2147484024"/>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3219026494" sldId="2147484025"/>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346919923" sldId="2147484026"/>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1599393072" sldId="2147484027"/>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3240083767" sldId="2147484028"/>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4009220908" sldId="2147484029"/>
          </pc:sldLayoutMkLst>
        </pc:sldLayoutChg>
        <pc:sldLayoutChg chg="add del mod replId">
          <pc:chgData name="Wiktoria Stolpe" userId="S::wstolpe@zs06.onmicrosoft.com::1e29901a-04f3-4dee-baa4-e986d55671d5" providerId="AD" clId="Web-{945172B0-5647-4632-8D88-551E8F6B4263}" dt="2023-04-30T17:40:39.549" v="586"/>
          <pc:sldLayoutMkLst>
            <pc:docMk/>
            <pc:sldMasterMk cId="791334987" sldId="2147484019"/>
            <pc:sldLayoutMk cId="2370392261" sldId="2147484030"/>
          </pc:sldLayoutMkLst>
        </pc:sldLayoutChg>
      </pc:sldMasterChg>
      <pc:sldMasterChg chg="add del addSldLayout delSldLayout modSldLayout">
        <pc:chgData name="Wiktoria Stolpe" userId="S::wstolpe@zs06.onmicrosoft.com::1e29901a-04f3-4dee-baa4-e986d55671d5" providerId="AD" clId="Web-{945172B0-5647-4632-8D88-551E8F6B4263}" dt="2023-04-30T17:40:46.331" v="587"/>
        <pc:sldMasterMkLst>
          <pc:docMk/>
          <pc:sldMasterMk cId="1650594244" sldId="2147484031"/>
        </pc:sldMasterMkLst>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1717931135" sldId="2147484032"/>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473333720" sldId="2147484033"/>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3108720664" sldId="2147484034"/>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1385425163" sldId="2147484035"/>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2818189159" sldId="2147484036"/>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422770708" sldId="2147484037"/>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352648100" sldId="2147484038"/>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3687549459" sldId="2147484039"/>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970348607" sldId="2147484040"/>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2439219419" sldId="2147484041"/>
          </pc:sldLayoutMkLst>
        </pc:sldLayoutChg>
        <pc:sldLayoutChg chg="add del mod replId">
          <pc:chgData name="Wiktoria Stolpe" userId="S::wstolpe@zs06.onmicrosoft.com::1e29901a-04f3-4dee-baa4-e986d55671d5" providerId="AD" clId="Web-{945172B0-5647-4632-8D88-551E8F6B4263}" dt="2023-04-30T17:40:46.331" v="587"/>
          <pc:sldLayoutMkLst>
            <pc:docMk/>
            <pc:sldMasterMk cId="1650594244" sldId="2147484031"/>
            <pc:sldLayoutMk cId="3845188937" sldId="2147484042"/>
          </pc:sldLayoutMkLst>
        </pc:sldLayoutChg>
      </pc:sldMasterChg>
      <pc:sldMasterChg chg="add del addSldLayout delSldLayout modSldLayout">
        <pc:chgData name="Wiktoria Stolpe" userId="S::wstolpe@zs06.onmicrosoft.com::1e29901a-04f3-4dee-baa4-e986d55671d5" providerId="AD" clId="Web-{945172B0-5647-4632-8D88-551E8F6B4263}" dt="2023-04-30T17:40:51.909" v="588"/>
        <pc:sldMasterMkLst>
          <pc:docMk/>
          <pc:sldMasterMk cId="2589237105" sldId="2147484043"/>
        </pc:sldMasterMkLst>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2272377606" sldId="2147484044"/>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1713706920" sldId="2147484045"/>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1680571417" sldId="2147484046"/>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2627870138" sldId="2147484047"/>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1730760710" sldId="2147484048"/>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3917296930" sldId="2147484049"/>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28091845" sldId="2147484050"/>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3474856609" sldId="2147484051"/>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3683119280" sldId="2147484052"/>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1160114405" sldId="2147484053"/>
          </pc:sldLayoutMkLst>
        </pc:sldLayoutChg>
        <pc:sldLayoutChg chg="add del mod replId">
          <pc:chgData name="Wiktoria Stolpe" userId="S::wstolpe@zs06.onmicrosoft.com::1e29901a-04f3-4dee-baa4-e986d55671d5" providerId="AD" clId="Web-{945172B0-5647-4632-8D88-551E8F6B4263}" dt="2023-04-30T17:40:51.909" v="588"/>
          <pc:sldLayoutMkLst>
            <pc:docMk/>
            <pc:sldMasterMk cId="2589237105" sldId="2147484043"/>
            <pc:sldLayoutMk cId="1299710044" sldId="2147484054"/>
          </pc:sldLayoutMkLst>
        </pc:sldLayoutChg>
      </pc:sldMasterChg>
      <pc:sldMasterChg chg="add del addSldLayout delSldLayout modSldLayout">
        <pc:chgData name="Wiktoria Stolpe" userId="S::wstolpe@zs06.onmicrosoft.com::1e29901a-04f3-4dee-baa4-e986d55671d5" providerId="AD" clId="Web-{945172B0-5647-4632-8D88-551E8F6B4263}" dt="2023-04-30T17:40:54.987" v="589"/>
        <pc:sldMasterMkLst>
          <pc:docMk/>
          <pc:sldMasterMk cId="40262774" sldId="2147484055"/>
        </pc:sldMasterMkLst>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3113126767" sldId="2147484056"/>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1529267189" sldId="2147484057"/>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3327154965" sldId="2147484058"/>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1688865262" sldId="2147484059"/>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2946562192" sldId="2147484060"/>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643596218" sldId="2147484061"/>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269233593" sldId="2147484062"/>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2884454614" sldId="2147484063"/>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2897395912" sldId="2147484064"/>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3913937799" sldId="2147484065"/>
          </pc:sldLayoutMkLst>
        </pc:sldLayoutChg>
        <pc:sldLayoutChg chg="add del mod replId">
          <pc:chgData name="Wiktoria Stolpe" userId="S::wstolpe@zs06.onmicrosoft.com::1e29901a-04f3-4dee-baa4-e986d55671d5" providerId="AD" clId="Web-{945172B0-5647-4632-8D88-551E8F6B4263}" dt="2023-04-30T17:40:54.987" v="589"/>
          <pc:sldLayoutMkLst>
            <pc:docMk/>
            <pc:sldMasterMk cId="40262774" sldId="2147484055"/>
            <pc:sldLayoutMk cId="3723106414" sldId="2147484066"/>
          </pc:sldLayoutMkLst>
        </pc:sldLayoutChg>
      </pc:sldMasterChg>
      <pc:sldMasterChg chg="add del addSldLayout delSldLayout modSldLayout">
        <pc:chgData name="Wiktoria Stolpe" userId="S::wstolpe@zs06.onmicrosoft.com::1e29901a-04f3-4dee-baa4-e986d55671d5" providerId="AD" clId="Web-{945172B0-5647-4632-8D88-551E8F6B4263}" dt="2023-04-30T17:40:57.425" v="590"/>
        <pc:sldMasterMkLst>
          <pc:docMk/>
          <pc:sldMasterMk cId="2030635144" sldId="2147484067"/>
        </pc:sldMasterMkLst>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2763086190" sldId="2147484068"/>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274213821" sldId="2147484069"/>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3689239697" sldId="2147484070"/>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3729555390" sldId="2147484071"/>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1019545482" sldId="2147484072"/>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509890505" sldId="2147484073"/>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142045271" sldId="2147484074"/>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371509296" sldId="2147484075"/>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180957893" sldId="2147484076"/>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1138294059" sldId="2147484077"/>
          </pc:sldLayoutMkLst>
        </pc:sldLayoutChg>
        <pc:sldLayoutChg chg="add del mod replId">
          <pc:chgData name="Wiktoria Stolpe" userId="S::wstolpe@zs06.onmicrosoft.com::1e29901a-04f3-4dee-baa4-e986d55671d5" providerId="AD" clId="Web-{945172B0-5647-4632-8D88-551E8F6B4263}" dt="2023-04-30T17:40:57.425" v="590"/>
          <pc:sldLayoutMkLst>
            <pc:docMk/>
            <pc:sldMasterMk cId="2030635144" sldId="2147484067"/>
            <pc:sldLayoutMk cId="2157138771" sldId="2147484078"/>
          </pc:sldLayoutMkLst>
        </pc:sldLayoutChg>
      </pc:sldMasterChg>
      <pc:sldMasterChg chg="add del addSldLayout delSldLayout modSldLayout">
        <pc:chgData name="Wiktoria Stolpe" userId="S::wstolpe@zs06.onmicrosoft.com::1e29901a-04f3-4dee-baa4-e986d55671d5" providerId="AD" clId="Web-{945172B0-5647-4632-8D88-551E8F6B4263}" dt="2023-04-30T17:41:00.160" v="591"/>
        <pc:sldMasterMkLst>
          <pc:docMk/>
          <pc:sldMasterMk cId="2354173243" sldId="2147484079"/>
        </pc:sldMasterMkLst>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3223384231" sldId="2147484080"/>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858197625" sldId="2147484081"/>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77406621" sldId="2147484082"/>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3834083035" sldId="2147484083"/>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2607768441" sldId="2147484084"/>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365199739" sldId="2147484085"/>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1884933533" sldId="2147484086"/>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3396943434" sldId="2147484087"/>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3828817572" sldId="2147484088"/>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2116531438" sldId="2147484089"/>
          </pc:sldLayoutMkLst>
        </pc:sldLayoutChg>
        <pc:sldLayoutChg chg="add del mod replId">
          <pc:chgData name="Wiktoria Stolpe" userId="S::wstolpe@zs06.onmicrosoft.com::1e29901a-04f3-4dee-baa4-e986d55671d5" providerId="AD" clId="Web-{945172B0-5647-4632-8D88-551E8F6B4263}" dt="2023-04-30T17:41:00.160" v="591"/>
          <pc:sldLayoutMkLst>
            <pc:docMk/>
            <pc:sldMasterMk cId="2354173243" sldId="2147484079"/>
            <pc:sldLayoutMk cId="3584323540" sldId="2147484090"/>
          </pc:sldLayoutMkLst>
        </pc:sldLayoutChg>
      </pc:sldMasterChg>
      <pc:sldMasterChg chg="add del addSldLayout delSldLayout modSldLayout">
        <pc:chgData name="Wiktoria Stolpe" userId="S::wstolpe@zs06.onmicrosoft.com::1e29901a-04f3-4dee-baa4-e986d55671d5" providerId="AD" clId="Web-{945172B0-5647-4632-8D88-551E8F6B4263}" dt="2023-04-30T17:41:03.050" v="592"/>
        <pc:sldMasterMkLst>
          <pc:docMk/>
          <pc:sldMasterMk cId="445382843" sldId="2147484091"/>
        </pc:sldMasterMkLst>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2413786288" sldId="2147484092"/>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1510601" sldId="2147484093"/>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3377327592" sldId="2147484094"/>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3594853475" sldId="2147484095"/>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2549299819" sldId="2147484096"/>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239768180" sldId="2147484097"/>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4292699002" sldId="2147484098"/>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3225858146" sldId="2147484099"/>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1761451086" sldId="2147484100"/>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866034038" sldId="2147484101"/>
          </pc:sldLayoutMkLst>
        </pc:sldLayoutChg>
        <pc:sldLayoutChg chg="add del mod replId">
          <pc:chgData name="Wiktoria Stolpe" userId="S::wstolpe@zs06.onmicrosoft.com::1e29901a-04f3-4dee-baa4-e986d55671d5" providerId="AD" clId="Web-{945172B0-5647-4632-8D88-551E8F6B4263}" dt="2023-04-30T17:41:03.050" v="592"/>
          <pc:sldLayoutMkLst>
            <pc:docMk/>
            <pc:sldMasterMk cId="445382843" sldId="2147484091"/>
            <pc:sldLayoutMk cId="748392311" sldId="2147484102"/>
          </pc:sldLayoutMkLst>
        </pc:sldLayoutChg>
      </pc:sldMasterChg>
      <pc:sldMasterChg chg="add addSldLayout modSldLayout">
        <pc:chgData name="Wiktoria Stolpe" userId="S::wstolpe@zs06.onmicrosoft.com::1e29901a-04f3-4dee-baa4-e986d55671d5" providerId="AD" clId="Web-{945172B0-5647-4632-8D88-551E8F6B4263}" dt="2023-04-30T17:41:03.050" v="592"/>
        <pc:sldMasterMkLst>
          <pc:docMk/>
          <pc:sldMasterMk cId="2965094374" sldId="2147484103"/>
        </pc:sldMasterMkLst>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3402111917" sldId="2147484104"/>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1302789052" sldId="2147484105"/>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4052516042" sldId="2147484106"/>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308578637" sldId="2147484107"/>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697015191" sldId="2147484108"/>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318608636" sldId="2147484109"/>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3930741227" sldId="2147484110"/>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3968004592" sldId="2147484111"/>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374866148" sldId="2147484112"/>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766819298" sldId="2147484113"/>
          </pc:sldLayoutMkLst>
        </pc:sldLayoutChg>
        <pc:sldLayoutChg chg="add mod replId">
          <pc:chgData name="Wiktoria Stolpe" userId="S::wstolpe@zs06.onmicrosoft.com::1e29901a-04f3-4dee-baa4-e986d55671d5" providerId="AD" clId="Web-{945172B0-5647-4632-8D88-551E8F6B4263}" dt="2023-04-30T17:41:03.050" v="592"/>
          <pc:sldLayoutMkLst>
            <pc:docMk/>
            <pc:sldMasterMk cId="2965094374" sldId="2147484103"/>
            <pc:sldLayoutMk cId="948396606" sldId="2147484114"/>
          </pc:sldLayoutMkLst>
        </pc:sldLayoutChg>
      </pc:sldMasterChg>
    </pc:docChg>
  </pc:docChgLst>
  <pc:docChgLst>
    <pc:chgData name="Wiktoria Stolpe" userId="S::wstolpe@zs06.onmicrosoft.com::1e29901a-04f3-4dee-baa4-e986d55671d5" providerId="AD" clId="Web-{C6E9D982-E6AF-4A4F-BBDF-712A8DFA99D9}"/>
    <pc:docChg chg="sldOrd">
      <pc:chgData name="Wiktoria Stolpe" userId="S::wstolpe@zs06.onmicrosoft.com::1e29901a-04f3-4dee-baa4-e986d55671d5" providerId="AD" clId="Web-{C6E9D982-E6AF-4A4F-BBDF-712A8DFA99D9}" dt="2023-05-05T13:53:59.698" v="2"/>
      <pc:docMkLst>
        <pc:docMk/>
      </pc:docMkLst>
      <pc:sldChg chg="ord">
        <pc:chgData name="Wiktoria Stolpe" userId="S::wstolpe@zs06.onmicrosoft.com::1e29901a-04f3-4dee-baa4-e986d55671d5" providerId="AD" clId="Web-{C6E9D982-E6AF-4A4F-BBDF-712A8DFA99D9}" dt="2023-05-05T13:53:59.698" v="2"/>
        <pc:sldMkLst>
          <pc:docMk/>
          <pc:sldMk cId="3763028770" sldId="269"/>
        </pc:sldMkLst>
      </pc:sldChg>
      <pc:sldChg chg="ord">
        <pc:chgData name="Wiktoria Stolpe" userId="S::wstolpe@zs06.onmicrosoft.com::1e29901a-04f3-4dee-baa4-e986d55671d5" providerId="AD" clId="Web-{C6E9D982-E6AF-4A4F-BBDF-712A8DFA99D9}" dt="2023-05-05T13:53:49.057" v="0"/>
        <pc:sldMkLst>
          <pc:docMk/>
          <pc:sldMk cId="2426509689" sldId="270"/>
        </pc:sldMkLst>
      </pc:sldChg>
      <pc:sldChg chg="ord">
        <pc:chgData name="Wiktoria Stolpe" userId="S::wstolpe@zs06.onmicrosoft.com::1e29901a-04f3-4dee-baa4-e986d55671d5" providerId="AD" clId="Web-{C6E9D982-E6AF-4A4F-BBDF-712A8DFA99D9}" dt="2023-05-05T13:53:52.401" v="1"/>
        <pc:sldMkLst>
          <pc:docMk/>
          <pc:sldMk cId="2310116919" sldId="271"/>
        </pc:sldMkLst>
      </pc:sldChg>
    </pc:docChg>
  </pc:docChgLst>
  <pc:docChgLst>
    <pc:chgData name="Wiktoria Stolpe" userId="S::wstolpe@zs06.onmicrosoft.com::1e29901a-04f3-4dee-baa4-e986d55671d5" providerId="AD" clId="Web-{8691A337-AF55-4AE8-854D-44687F8DA1F9}"/>
    <pc:docChg chg="addSld modSld">
      <pc:chgData name="Wiktoria Stolpe" userId="S::wstolpe@zs06.onmicrosoft.com::1e29901a-04f3-4dee-baa4-e986d55671d5" providerId="AD" clId="Web-{8691A337-AF55-4AE8-854D-44687F8DA1F9}" dt="2023-05-04T18:08:21.577" v="543" actId="20577"/>
      <pc:docMkLst>
        <pc:docMk/>
      </pc:docMkLst>
      <pc:sldChg chg="modSp">
        <pc:chgData name="Wiktoria Stolpe" userId="S::wstolpe@zs06.onmicrosoft.com::1e29901a-04f3-4dee-baa4-e986d55671d5" providerId="AD" clId="Web-{8691A337-AF55-4AE8-854D-44687F8DA1F9}" dt="2023-05-04T18:08:21.577" v="543" actId="20577"/>
        <pc:sldMkLst>
          <pc:docMk/>
          <pc:sldMk cId="2561573192" sldId="257"/>
        </pc:sldMkLst>
        <pc:spChg chg="mod">
          <ac:chgData name="Wiktoria Stolpe" userId="S::wstolpe@zs06.onmicrosoft.com::1e29901a-04f3-4dee-baa4-e986d55671d5" providerId="AD" clId="Web-{8691A337-AF55-4AE8-854D-44687F8DA1F9}" dt="2023-05-04T18:08:21.577" v="543" actId="20577"/>
          <ac:spMkLst>
            <pc:docMk/>
            <pc:sldMk cId="2561573192" sldId="257"/>
            <ac:spMk id="7" creationId="{26F72C8A-752B-FD30-9AAF-5000D118401D}"/>
          </ac:spMkLst>
        </pc:spChg>
      </pc:sldChg>
      <pc:sldChg chg="modSp">
        <pc:chgData name="Wiktoria Stolpe" userId="S::wstolpe@zs06.onmicrosoft.com::1e29901a-04f3-4dee-baa4-e986d55671d5" providerId="AD" clId="Web-{8691A337-AF55-4AE8-854D-44687F8DA1F9}" dt="2023-05-04T18:08:12.686" v="541" actId="20577"/>
        <pc:sldMkLst>
          <pc:docMk/>
          <pc:sldMk cId="2183169154" sldId="258"/>
        </pc:sldMkLst>
        <pc:spChg chg="mod">
          <ac:chgData name="Wiktoria Stolpe" userId="S::wstolpe@zs06.onmicrosoft.com::1e29901a-04f3-4dee-baa4-e986d55671d5" providerId="AD" clId="Web-{8691A337-AF55-4AE8-854D-44687F8DA1F9}" dt="2023-05-04T18:08:12.686" v="541" actId="20577"/>
          <ac:spMkLst>
            <pc:docMk/>
            <pc:sldMk cId="2183169154" sldId="258"/>
            <ac:spMk id="8" creationId="{366E5EB8-C59E-D305-007B-32F5BA9A4228}"/>
          </ac:spMkLst>
        </pc:spChg>
      </pc:sldChg>
      <pc:sldChg chg="addSp modSp mod setBg setClrOvrMap">
        <pc:chgData name="Wiktoria Stolpe" userId="S::wstolpe@zs06.onmicrosoft.com::1e29901a-04f3-4dee-baa4-e986d55671d5" providerId="AD" clId="Web-{8691A337-AF55-4AE8-854D-44687F8DA1F9}" dt="2023-05-04T18:07:30.841" v="539" actId="20577"/>
        <pc:sldMkLst>
          <pc:docMk/>
          <pc:sldMk cId="2604782390" sldId="261"/>
        </pc:sldMkLst>
        <pc:spChg chg="mod ord">
          <ac:chgData name="Wiktoria Stolpe" userId="S::wstolpe@zs06.onmicrosoft.com::1e29901a-04f3-4dee-baa4-e986d55671d5" providerId="AD" clId="Web-{8691A337-AF55-4AE8-854D-44687F8DA1F9}" dt="2023-05-04T17:49:56.805" v="424"/>
          <ac:spMkLst>
            <pc:docMk/>
            <pc:sldMk cId="2604782390" sldId="261"/>
            <ac:spMk id="2" creationId="{6D220E98-FADC-EF7C-36C5-7A26339FA518}"/>
          </ac:spMkLst>
        </pc:spChg>
        <pc:spChg chg="mod">
          <ac:chgData name="Wiktoria Stolpe" userId="S::wstolpe@zs06.onmicrosoft.com::1e29901a-04f3-4dee-baa4-e986d55671d5" providerId="AD" clId="Web-{8691A337-AF55-4AE8-854D-44687F8DA1F9}" dt="2023-05-04T18:07:30.841" v="539" actId="20577"/>
          <ac:spMkLst>
            <pc:docMk/>
            <pc:sldMk cId="2604782390" sldId="261"/>
            <ac:spMk id="3" creationId="{C6C1426C-62CF-8B58-6EB3-86F7C6B185C3}"/>
          </ac:spMkLst>
        </pc:spChg>
        <pc:picChg chg="add">
          <ac:chgData name="Wiktoria Stolpe" userId="S::wstolpe@zs06.onmicrosoft.com::1e29901a-04f3-4dee-baa4-e986d55671d5" providerId="AD" clId="Web-{8691A337-AF55-4AE8-854D-44687F8DA1F9}" dt="2023-05-04T17:49:56.805" v="424"/>
          <ac:picMkLst>
            <pc:docMk/>
            <pc:sldMk cId="2604782390" sldId="261"/>
            <ac:picMk id="5" creationId="{FB6BDD4D-1BB9-D671-2597-8872F54F1D8D}"/>
          </ac:picMkLst>
        </pc:picChg>
        <pc:cxnChg chg="add">
          <ac:chgData name="Wiktoria Stolpe" userId="S::wstolpe@zs06.onmicrosoft.com::1e29901a-04f3-4dee-baa4-e986d55671d5" providerId="AD" clId="Web-{8691A337-AF55-4AE8-854D-44687F8DA1F9}" dt="2023-05-04T17:49:56.805" v="424"/>
          <ac:cxnSpMkLst>
            <pc:docMk/>
            <pc:sldMk cId="2604782390" sldId="261"/>
            <ac:cxnSpMk id="9" creationId="{2C1F6092-7151-4260-936B-DFFA3C1BC615}"/>
          </ac:cxnSpMkLst>
        </pc:cxnChg>
      </pc:sldChg>
      <pc:sldChg chg="addSp delSp modSp mod setClrOvrMap">
        <pc:chgData name="Wiktoria Stolpe" userId="S::wstolpe@zs06.onmicrosoft.com::1e29901a-04f3-4dee-baa4-e986d55671d5" providerId="AD" clId="Web-{8691A337-AF55-4AE8-854D-44687F8DA1F9}" dt="2023-05-04T17:13:10.700" v="129" actId="1076"/>
        <pc:sldMkLst>
          <pc:docMk/>
          <pc:sldMk cId="3472587486" sldId="263"/>
        </pc:sldMkLst>
        <pc:spChg chg="mod">
          <ac:chgData name="Wiktoria Stolpe" userId="S::wstolpe@zs06.onmicrosoft.com::1e29901a-04f3-4dee-baa4-e986d55671d5" providerId="AD" clId="Web-{8691A337-AF55-4AE8-854D-44687F8DA1F9}" dt="2023-05-04T17:13:10.700" v="129" actId="1076"/>
          <ac:spMkLst>
            <pc:docMk/>
            <pc:sldMk cId="3472587486" sldId="263"/>
            <ac:spMk id="2" creationId="{A18387AD-6E2C-EB83-DB72-041A7ABC100B}"/>
          </ac:spMkLst>
        </pc:spChg>
        <pc:spChg chg="mod">
          <ac:chgData name="Wiktoria Stolpe" userId="S::wstolpe@zs06.onmicrosoft.com::1e29901a-04f3-4dee-baa4-e986d55671d5" providerId="AD" clId="Web-{8691A337-AF55-4AE8-854D-44687F8DA1F9}" dt="2023-05-04T17:12:49.856" v="125" actId="20577"/>
          <ac:spMkLst>
            <pc:docMk/>
            <pc:sldMk cId="3472587486" sldId="263"/>
            <ac:spMk id="3" creationId="{EDD2CFCE-1AC6-25CA-CC61-44FC604AA5C3}"/>
          </ac:spMkLst>
        </pc:spChg>
        <pc:picChg chg="del mod">
          <ac:chgData name="Wiktoria Stolpe" userId="S::wstolpe@zs06.onmicrosoft.com::1e29901a-04f3-4dee-baa4-e986d55671d5" providerId="AD" clId="Web-{8691A337-AF55-4AE8-854D-44687F8DA1F9}" dt="2023-05-04T17:04:40.542" v="1"/>
          <ac:picMkLst>
            <pc:docMk/>
            <pc:sldMk cId="3472587486" sldId="263"/>
            <ac:picMk id="5" creationId="{6C1F92F4-ADB3-28ED-B95C-7522E233FCCC}"/>
          </ac:picMkLst>
        </pc:picChg>
        <pc:picChg chg="add mod ord">
          <ac:chgData name="Wiktoria Stolpe" userId="S::wstolpe@zs06.onmicrosoft.com::1e29901a-04f3-4dee-baa4-e986d55671d5" providerId="AD" clId="Web-{8691A337-AF55-4AE8-854D-44687F8DA1F9}" dt="2023-05-04T17:05:24.684" v="5"/>
          <ac:picMkLst>
            <pc:docMk/>
            <pc:sldMk cId="3472587486" sldId="263"/>
            <ac:picMk id="6" creationId="{FD034758-2AED-B084-BA15-F776A11C9F48}"/>
          </ac:picMkLst>
        </pc:picChg>
        <pc:cxnChg chg="add del">
          <ac:chgData name="Wiktoria Stolpe" userId="S::wstolpe@zs06.onmicrosoft.com::1e29901a-04f3-4dee-baa4-e986d55671d5" providerId="AD" clId="Web-{8691A337-AF55-4AE8-854D-44687F8DA1F9}" dt="2023-05-04T17:05:24.684" v="5"/>
          <ac:cxnSpMkLst>
            <pc:docMk/>
            <pc:sldMk cId="3472587486" sldId="263"/>
            <ac:cxnSpMk id="9" creationId="{2C1F6092-7151-4260-936B-DFFA3C1BC615}"/>
          </ac:cxnSpMkLst>
        </pc:cxnChg>
      </pc:sldChg>
      <pc:sldChg chg="addSp modSp mod setBg">
        <pc:chgData name="Wiktoria Stolpe" userId="S::wstolpe@zs06.onmicrosoft.com::1e29901a-04f3-4dee-baa4-e986d55671d5" providerId="AD" clId="Web-{8691A337-AF55-4AE8-854D-44687F8DA1F9}" dt="2023-05-04T17:23:51.237" v="202" actId="20577"/>
        <pc:sldMkLst>
          <pc:docMk/>
          <pc:sldMk cId="3943971206" sldId="267"/>
        </pc:sldMkLst>
        <pc:spChg chg="mod">
          <ac:chgData name="Wiktoria Stolpe" userId="S::wstolpe@zs06.onmicrosoft.com::1e29901a-04f3-4dee-baa4-e986d55671d5" providerId="AD" clId="Web-{8691A337-AF55-4AE8-854D-44687F8DA1F9}" dt="2023-05-04T17:20:40.309" v="149" actId="1076"/>
          <ac:spMkLst>
            <pc:docMk/>
            <pc:sldMk cId="3943971206" sldId="267"/>
            <ac:spMk id="2" creationId="{A3BF6DDF-4270-92C9-E17D-496129C262C2}"/>
          </ac:spMkLst>
        </pc:spChg>
        <pc:spChg chg="mod">
          <ac:chgData name="Wiktoria Stolpe" userId="S::wstolpe@zs06.onmicrosoft.com::1e29901a-04f3-4dee-baa4-e986d55671d5" providerId="AD" clId="Web-{8691A337-AF55-4AE8-854D-44687F8DA1F9}" dt="2023-05-04T17:23:51.237" v="202" actId="20577"/>
          <ac:spMkLst>
            <pc:docMk/>
            <pc:sldMk cId="3943971206" sldId="267"/>
            <ac:spMk id="3" creationId="{8DFC91B9-6F24-94C9-4581-D4D3D41E8E10}"/>
          </ac:spMkLst>
        </pc:spChg>
        <pc:picChg chg="add">
          <ac:chgData name="Wiktoria Stolpe" userId="S::wstolpe@zs06.onmicrosoft.com::1e29901a-04f3-4dee-baa4-e986d55671d5" providerId="AD" clId="Web-{8691A337-AF55-4AE8-854D-44687F8DA1F9}" dt="2023-05-04T17:19:39.432" v="135"/>
          <ac:picMkLst>
            <pc:docMk/>
            <pc:sldMk cId="3943971206" sldId="267"/>
            <ac:picMk id="5" creationId="{34DFF67B-CD8E-2030-333A-6A5CC23D1D08}"/>
          </ac:picMkLst>
        </pc:picChg>
      </pc:sldChg>
      <pc:sldChg chg="modSp">
        <pc:chgData name="Wiktoria Stolpe" userId="S::wstolpe@zs06.onmicrosoft.com::1e29901a-04f3-4dee-baa4-e986d55671d5" providerId="AD" clId="Web-{8691A337-AF55-4AE8-854D-44687F8DA1F9}" dt="2023-05-04T17:31:51.097" v="406" actId="20577"/>
        <pc:sldMkLst>
          <pc:docMk/>
          <pc:sldMk cId="3418300251" sldId="268"/>
        </pc:sldMkLst>
        <pc:spChg chg="mod">
          <ac:chgData name="Wiktoria Stolpe" userId="S::wstolpe@zs06.onmicrosoft.com::1e29901a-04f3-4dee-baa4-e986d55671d5" providerId="AD" clId="Web-{8691A337-AF55-4AE8-854D-44687F8DA1F9}" dt="2023-05-04T17:31:51.097" v="406" actId="20577"/>
          <ac:spMkLst>
            <pc:docMk/>
            <pc:sldMk cId="3418300251" sldId="268"/>
            <ac:spMk id="2" creationId="{12A0462A-7577-E1E5-E2E9-7A44D46BAAA0}"/>
          </ac:spMkLst>
        </pc:spChg>
      </pc:sldChg>
      <pc:sldChg chg="addSp modSp mod setBg">
        <pc:chgData name="Wiktoria Stolpe" userId="S::wstolpe@zs06.onmicrosoft.com::1e29901a-04f3-4dee-baa4-e986d55671d5" providerId="AD" clId="Web-{8691A337-AF55-4AE8-854D-44687F8DA1F9}" dt="2023-05-04T17:27:59.683" v="293" actId="20577"/>
        <pc:sldMkLst>
          <pc:docMk/>
          <pc:sldMk cId="3763028770" sldId="269"/>
        </pc:sldMkLst>
        <pc:spChg chg="mod">
          <ac:chgData name="Wiktoria Stolpe" userId="S::wstolpe@zs06.onmicrosoft.com::1e29901a-04f3-4dee-baa4-e986d55671d5" providerId="AD" clId="Web-{8691A337-AF55-4AE8-854D-44687F8DA1F9}" dt="2023-05-04T17:26:00.351" v="240" actId="20577"/>
          <ac:spMkLst>
            <pc:docMk/>
            <pc:sldMk cId="3763028770" sldId="269"/>
            <ac:spMk id="2" creationId="{FDC0193E-CF92-0665-5E59-54A18546104B}"/>
          </ac:spMkLst>
        </pc:spChg>
        <pc:spChg chg="mod">
          <ac:chgData name="Wiktoria Stolpe" userId="S::wstolpe@zs06.onmicrosoft.com::1e29901a-04f3-4dee-baa4-e986d55671d5" providerId="AD" clId="Web-{8691A337-AF55-4AE8-854D-44687F8DA1F9}" dt="2023-05-04T17:27:59.683" v="293" actId="20577"/>
          <ac:spMkLst>
            <pc:docMk/>
            <pc:sldMk cId="3763028770" sldId="269"/>
            <ac:spMk id="3" creationId="{BA24045B-A977-FA05-FCBD-037D9A5DB6F9}"/>
          </ac:spMkLst>
        </pc:spChg>
        <pc:picChg chg="add">
          <ac:chgData name="Wiktoria Stolpe" userId="S::wstolpe@zs06.onmicrosoft.com::1e29901a-04f3-4dee-baa4-e986d55671d5" providerId="AD" clId="Web-{8691A337-AF55-4AE8-854D-44687F8DA1F9}" dt="2023-05-04T17:25:55.476" v="239"/>
          <ac:picMkLst>
            <pc:docMk/>
            <pc:sldMk cId="3763028770" sldId="269"/>
            <ac:picMk id="5" creationId="{DECE553C-15B0-5B5A-676E-ADBCE32D0A9C}"/>
          </ac:picMkLst>
        </pc:picChg>
      </pc:sldChg>
      <pc:sldChg chg="modSp mod setBg">
        <pc:chgData name="Wiktoria Stolpe" userId="S::wstolpe@zs06.onmicrosoft.com::1e29901a-04f3-4dee-baa4-e986d55671d5" providerId="AD" clId="Web-{8691A337-AF55-4AE8-854D-44687F8DA1F9}" dt="2023-05-04T17:31:34.893" v="403" actId="14100"/>
        <pc:sldMkLst>
          <pc:docMk/>
          <pc:sldMk cId="2426509689" sldId="270"/>
        </pc:sldMkLst>
        <pc:spChg chg="mod">
          <ac:chgData name="Wiktoria Stolpe" userId="S::wstolpe@zs06.onmicrosoft.com::1e29901a-04f3-4dee-baa4-e986d55671d5" providerId="AD" clId="Web-{8691A337-AF55-4AE8-854D-44687F8DA1F9}" dt="2023-05-04T17:31:34.893" v="403" actId="14100"/>
          <ac:spMkLst>
            <pc:docMk/>
            <pc:sldMk cId="2426509689" sldId="270"/>
            <ac:spMk id="8" creationId="{4955B968-434C-25A3-C158-717577C03217}"/>
          </ac:spMkLst>
        </pc:spChg>
      </pc:sldChg>
      <pc:sldChg chg="addSp modSp new mod setBg setClrOvrMap">
        <pc:chgData name="Wiktoria Stolpe" userId="S::wstolpe@zs06.onmicrosoft.com::1e29901a-04f3-4dee-baa4-e986d55671d5" providerId="AD" clId="Web-{8691A337-AF55-4AE8-854D-44687F8DA1F9}" dt="2023-05-04T17:30:23.235" v="396" actId="20577"/>
        <pc:sldMkLst>
          <pc:docMk/>
          <pc:sldMk cId="2310116919" sldId="271"/>
        </pc:sldMkLst>
        <pc:spChg chg="mod">
          <ac:chgData name="Wiktoria Stolpe" userId="S::wstolpe@zs06.onmicrosoft.com::1e29901a-04f3-4dee-baa4-e986d55671d5" providerId="AD" clId="Web-{8691A337-AF55-4AE8-854D-44687F8DA1F9}" dt="2023-05-04T17:29:18.201" v="306" actId="20577"/>
          <ac:spMkLst>
            <pc:docMk/>
            <pc:sldMk cId="2310116919" sldId="271"/>
            <ac:spMk id="2" creationId="{C6D2EBA5-45D3-BA1B-C6BE-F5C80528EBF5}"/>
          </ac:spMkLst>
        </pc:spChg>
        <pc:spChg chg="mod">
          <ac:chgData name="Wiktoria Stolpe" userId="S::wstolpe@zs06.onmicrosoft.com::1e29901a-04f3-4dee-baa4-e986d55671d5" providerId="AD" clId="Web-{8691A337-AF55-4AE8-854D-44687F8DA1F9}" dt="2023-05-04T17:30:23.235" v="396" actId="20577"/>
          <ac:spMkLst>
            <pc:docMk/>
            <pc:sldMk cId="2310116919" sldId="271"/>
            <ac:spMk id="3" creationId="{432127C1-2EA3-409B-494F-9E0C6F36D0B1}"/>
          </ac:spMkLst>
        </pc:spChg>
        <pc:spChg chg="add">
          <ac:chgData name="Wiktoria Stolpe" userId="S::wstolpe@zs06.onmicrosoft.com::1e29901a-04f3-4dee-baa4-e986d55671d5" providerId="AD" clId="Web-{8691A337-AF55-4AE8-854D-44687F8DA1F9}" dt="2023-05-04T17:29:10.389" v="305"/>
          <ac:spMkLst>
            <pc:docMk/>
            <pc:sldMk cId="2310116919" sldId="271"/>
            <ac:spMk id="8" creationId="{F9B8E572-2CE6-4185-BC38-989024BC010D}"/>
          </ac:spMkLst>
        </pc:spChg>
        <pc:cxnChg chg="add">
          <ac:chgData name="Wiktoria Stolpe" userId="S::wstolpe@zs06.onmicrosoft.com::1e29901a-04f3-4dee-baa4-e986d55671d5" providerId="AD" clId="Web-{8691A337-AF55-4AE8-854D-44687F8DA1F9}" dt="2023-05-04T17:29:10.389" v="305"/>
          <ac:cxnSpMkLst>
            <pc:docMk/>
            <pc:sldMk cId="2310116919" sldId="271"/>
            <ac:cxnSpMk id="10" creationId="{75415567-45D9-4FB5-B020-6FAD77889407}"/>
          </ac:cxnSpMkLst>
        </pc:cxnChg>
      </pc:sldChg>
    </pc:docChg>
  </pc:docChgLst>
  <pc:docChgLst>
    <pc:chgData name="Wiktoria Stolpe" userId="S::wstolpe@zs06.onmicrosoft.com::1e29901a-04f3-4dee-baa4-e986d55671d5" providerId="AD" clId="Web-{71D382B2-3897-47D8-845F-D26D87A0E6CC}"/>
    <pc:docChg chg="addSld delSld modSld addMainMaster delMainMaster">
      <pc:chgData name="Wiktoria Stolpe" userId="S::wstolpe@zs06.onmicrosoft.com::1e29901a-04f3-4dee-baa4-e986d55671d5" providerId="AD" clId="Web-{71D382B2-3897-47D8-845F-D26D87A0E6CC}" dt="2023-05-04T17:00:35.288" v="884"/>
      <pc:docMkLst>
        <pc:docMk/>
      </pc:docMkLst>
      <pc:sldChg chg="modSp mod modClrScheme chgLayout">
        <pc:chgData name="Wiktoria Stolpe" userId="S::wstolpe@zs06.onmicrosoft.com::1e29901a-04f3-4dee-baa4-e986d55671d5" providerId="AD" clId="Web-{71D382B2-3897-47D8-845F-D26D87A0E6CC}" dt="2023-05-04T16:21:37.632" v="501" actId="20577"/>
        <pc:sldMkLst>
          <pc:docMk/>
          <pc:sldMk cId="650317164" sldId="256"/>
        </pc:sldMkLst>
        <pc:spChg chg="mod ord">
          <ac:chgData name="Wiktoria Stolpe" userId="S::wstolpe@zs06.onmicrosoft.com::1e29901a-04f3-4dee-baa4-e986d55671d5" providerId="AD" clId="Web-{71D382B2-3897-47D8-845F-D26D87A0E6CC}" dt="2023-05-04T16:21:30.085" v="498" actId="20577"/>
          <ac:spMkLst>
            <pc:docMk/>
            <pc:sldMk cId="650317164" sldId="256"/>
            <ac:spMk id="2" creationId="{00000000-0000-0000-0000-000000000000}"/>
          </ac:spMkLst>
        </pc:spChg>
        <pc:spChg chg="mod ord">
          <ac:chgData name="Wiktoria Stolpe" userId="S::wstolpe@zs06.onmicrosoft.com::1e29901a-04f3-4dee-baa4-e986d55671d5" providerId="AD" clId="Web-{71D382B2-3897-47D8-845F-D26D87A0E6CC}" dt="2023-05-04T16:21:37.632" v="501" actId="20577"/>
          <ac:spMkLst>
            <pc:docMk/>
            <pc:sldMk cId="650317164" sldId="256"/>
            <ac:spMk id="3" creationId="{00000000-0000-0000-0000-000000000000}"/>
          </ac:spMkLst>
        </pc:spChg>
      </pc:sldChg>
      <pc:sldChg chg="modSp mod modClrScheme chgLayout">
        <pc:chgData name="Wiktoria Stolpe" userId="S::wstolpe@zs06.onmicrosoft.com::1e29901a-04f3-4dee-baa4-e986d55671d5" providerId="AD" clId="Web-{71D382B2-3897-47D8-845F-D26D87A0E6CC}" dt="2023-05-04T16:21:15.006" v="494" actId="20577"/>
        <pc:sldMkLst>
          <pc:docMk/>
          <pc:sldMk cId="2561573192" sldId="257"/>
        </pc:sldMkLst>
        <pc:spChg chg="mod ord">
          <ac:chgData name="Wiktoria Stolpe" userId="S::wstolpe@zs06.onmicrosoft.com::1e29901a-04f3-4dee-baa4-e986d55671d5" providerId="AD" clId="Web-{71D382B2-3897-47D8-845F-D26D87A0E6CC}" dt="2023-05-04T16:21:15.006" v="494" actId="20577"/>
          <ac:spMkLst>
            <pc:docMk/>
            <pc:sldMk cId="2561573192" sldId="257"/>
            <ac:spMk id="2" creationId="{17455B35-EA29-E48C-6C20-32AB5CD24051}"/>
          </ac:spMkLst>
        </pc:spChg>
        <pc:spChg chg="mod ord">
          <ac:chgData name="Wiktoria Stolpe" userId="S::wstolpe@zs06.onmicrosoft.com::1e29901a-04f3-4dee-baa4-e986d55671d5" providerId="AD" clId="Web-{71D382B2-3897-47D8-845F-D26D87A0E6CC}" dt="2023-05-04T15:40:03.934" v="181"/>
          <ac:spMkLst>
            <pc:docMk/>
            <pc:sldMk cId="2561573192" sldId="257"/>
            <ac:spMk id="7" creationId="{26F72C8A-752B-FD30-9AAF-5000D118401D}"/>
          </ac:spMkLst>
        </pc:spChg>
      </pc:sldChg>
      <pc:sldChg chg="modSp mod modClrScheme chgLayout">
        <pc:chgData name="Wiktoria Stolpe" userId="S::wstolpe@zs06.onmicrosoft.com::1e29901a-04f3-4dee-baa4-e986d55671d5" providerId="AD" clId="Web-{71D382B2-3897-47D8-845F-D26D87A0E6CC}" dt="2023-05-04T16:21:25.147" v="496" actId="20577"/>
        <pc:sldMkLst>
          <pc:docMk/>
          <pc:sldMk cId="2183169154" sldId="258"/>
        </pc:sldMkLst>
        <pc:spChg chg="mod ord">
          <ac:chgData name="Wiktoria Stolpe" userId="S::wstolpe@zs06.onmicrosoft.com::1e29901a-04f3-4dee-baa4-e986d55671d5" providerId="AD" clId="Web-{71D382B2-3897-47D8-845F-D26D87A0E6CC}" dt="2023-05-04T16:21:25.147" v="496" actId="20577"/>
          <ac:spMkLst>
            <pc:docMk/>
            <pc:sldMk cId="2183169154" sldId="258"/>
            <ac:spMk id="2" creationId="{95940106-08A9-7F09-BE22-4A3C3660284C}"/>
          </ac:spMkLst>
        </pc:spChg>
        <pc:spChg chg="mod ord">
          <ac:chgData name="Wiktoria Stolpe" userId="S::wstolpe@zs06.onmicrosoft.com::1e29901a-04f3-4dee-baa4-e986d55671d5" providerId="AD" clId="Web-{71D382B2-3897-47D8-845F-D26D87A0E6CC}" dt="2023-05-04T15:40:03.934" v="181"/>
          <ac:spMkLst>
            <pc:docMk/>
            <pc:sldMk cId="2183169154" sldId="258"/>
            <ac:spMk id="8" creationId="{366E5EB8-C59E-D305-007B-32F5BA9A4228}"/>
          </ac:spMkLst>
        </pc:spChg>
      </pc:sldChg>
      <pc:sldChg chg="modSp mod modClrScheme chgLayout">
        <pc:chgData name="Wiktoria Stolpe" userId="S::wstolpe@zs06.onmicrosoft.com::1e29901a-04f3-4dee-baa4-e986d55671d5" providerId="AD" clId="Web-{71D382B2-3897-47D8-845F-D26D87A0E6CC}" dt="2023-05-04T15:40:03.934" v="181"/>
        <pc:sldMkLst>
          <pc:docMk/>
          <pc:sldMk cId="4176174091" sldId="259"/>
        </pc:sldMkLst>
        <pc:spChg chg="mod ord">
          <ac:chgData name="Wiktoria Stolpe" userId="S::wstolpe@zs06.onmicrosoft.com::1e29901a-04f3-4dee-baa4-e986d55671d5" providerId="AD" clId="Web-{71D382B2-3897-47D8-845F-D26D87A0E6CC}" dt="2023-05-04T15:40:03.934" v="181"/>
          <ac:spMkLst>
            <pc:docMk/>
            <pc:sldMk cId="4176174091" sldId="259"/>
            <ac:spMk id="2" creationId="{0260A983-F336-9ADC-A22C-D4EBC8FF3592}"/>
          </ac:spMkLst>
        </pc:spChg>
        <pc:spChg chg="mod ord">
          <ac:chgData name="Wiktoria Stolpe" userId="S::wstolpe@zs06.onmicrosoft.com::1e29901a-04f3-4dee-baa4-e986d55671d5" providerId="AD" clId="Web-{71D382B2-3897-47D8-845F-D26D87A0E6CC}" dt="2023-05-04T15:40:03.934" v="181"/>
          <ac:spMkLst>
            <pc:docMk/>
            <pc:sldMk cId="4176174091" sldId="259"/>
            <ac:spMk id="3" creationId="{1E8C87A7-07B8-697D-6908-5CF2A7EE3C60}"/>
          </ac:spMkLst>
        </pc:spChg>
      </pc:sldChg>
      <pc:sldChg chg="delSp modSp mod modClrScheme delDesignElem chgLayout">
        <pc:chgData name="Wiktoria Stolpe" userId="S::wstolpe@zs06.onmicrosoft.com::1e29901a-04f3-4dee-baa4-e986d55671d5" providerId="AD" clId="Web-{71D382B2-3897-47D8-845F-D26D87A0E6CC}" dt="2023-05-04T16:21:07.317" v="491" actId="20577"/>
        <pc:sldMkLst>
          <pc:docMk/>
          <pc:sldMk cId="2898904673" sldId="260"/>
        </pc:sldMkLst>
        <pc:spChg chg="mod ord">
          <ac:chgData name="Wiktoria Stolpe" userId="S::wstolpe@zs06.onmicrosoft.com::1e29901a-04f3-4dee-baa4-e986d55671d5" providerId="AD" clId="Web-{71D382B2-3897-47D8-845F-D26D87A0E6CC}" dt="2023-05-04T16:21:07.317" v="491" actId="20577"/>
          <ac:spMkLst>
            <pc:docMk/>
            <pc:sldMk cId="2898904673" sldId="260"/>
            <ac:spMk id="2" creationId="{2295F4D9-D509-984D-80F1-86A022A30AA9}"/>
          </ac:spMkLst>
        </pc:spChg>
        <pc:spChg chg="mod ord">
          <ac:chgData name="Wiktoria Stolpe" userId="S::wstolpe@zs06.onmicrosoft.com::1e29901a-04f3-4dee-baa4-e986d55671d5" providerId="AD" clId="Web-{71D382B2-3897-47D8-845F-D26D87A0E6CC}" dt="2023-05-04T15:54:43.717" v="315" actId="20577"/>
          <ac:spMkLst>
            <pc:docMk/>
            <pc:sldMk cId="2898904673" sldId="260"/>
            <ac:spMk id="10" creationId="{A9E73A53-026F-107E-5628-B58CDACE15C5}"/>
          </ac:spMkLst>
        </pc:spChg>
        <pc:picChg chg="mod">
          <ac:chgData name="Wiktoria Stolpe" userId="S::wstolpe@zs06.onmicrosoft.com::1e29901a-04f3-4dee-baa4-e986d55671d5" providerId="AD" clId="Web-{71D382B2-3897-47D8-845F-D26D87A0E6CC}" dt="2023-05-04T14:51:04.749" v="89" actId="1076"/>
          <ac:picMkLst>
            <pc:docMk/>
            <pc:sldMk cId="2898904673" sldId="260"/>
            <ac:picMk id="6" creationId="{878465B7-D15F-ED38-1755-39EFDEDC38A7}"/>
          </ac:picMkLst>
        </pc:picChg>
        <pc:cxnChg chg="del">
          <ac:chgData name="Wiktoria Stolpe" userId="S::wstolpe@zs06.onmicrosoft.com::1e29901a-04f3-4dee-baa4-e986d55671d5" providerId="AD" clId="Web-{71D382B2-3897-47D8-845F-D26D87A0E6CC}" dt="2023-05-04T15:39:26.696" v="175"/>
          <ac:cxnSpMkLst>
            <pc:docMk/>
            <pc:sldMk cId="2898904673" sldId="260"/>
            <ac:cxnSpMk id="15" creationId="{4FBA0583-6B67-4CE7-8905-6695BE749CC3}"/>
          </ac:cxnSpMkLst>
        </pc:cxnChg>
      </pc:sldChg>
      <pc:sldChg chg="modSp mod modClrScheme chgLayout">
        <pc:chgData name="Wiktoria Stolpe" userId="S::wstolpe@zs06.onmicrosoft.com::1e29901a-04f3-4dee-baa4-e986d55671d5" providerId="AD" clId="Web-{71D382B2-3897-47D8-845F-D26D87A0E6CC}" dt="2023-05-04T15:40:03.934" v="181"/>
        <pc:sldMkLst>
          <pc:docMk/>
          <pc:sldMk cId="2604782390" sldId="261"/>
        </pc:sldMkLst>
        <pc:spChg chg="mod ord">
          <ac:chgData name="Wiktoria Stolpe" userId="S::wstolpe@zs06.onmicrosoft.com::1e29901a-04f3-4dee-baa4-e986d55671d5" providerId="AD" clId="Web-{71D382B2-3897-47D8-845F-D26D87A0E6CC}" dt="2023-05-04T15:40:03.934" v="181"/>
          <ac:spMkLst>
            <pc:docMk/>
            <pc:sldMk cId="2604782390" sldId="261"/>
            <ac:spMk id="2" creationId="{6D220E98-FADC-EF7C-36C5-7A26339FA518}"/>
          </ac:spMkLst>
        </pc:spChg>
        <pc:spChg chg="mod ord">
          <ac:chgData name="Wiktoria Stolpe" userId="S::wstolpe@zs06.onmicrosoft.com::1e29901a-04f3-4dee-baa4-e986d55671d5" providerId="AD" clId="Web-{71D382B2-3897-47D8-845F-D26D87A0E6CC}" dt="2023-05-04T15:40:03.934" v="181"/>
          <ac:spMkLst>
            <pc:docMk/>
            <pc:sldMk cId="2604782390" sldId="261"/>
            <ac:spMk id="3" creationId="{C6C1426C-62CF-8B58-6EB3-86F7C6B185C3}"/>
          </ac:spMkLst>
        </pc:spChg>
      </pc:sldChg>
      <pc:sldChg chg="addSp delSp modSp new mod setBg modClrScheme delDesignElem modShow chgLayout">
        <pc:chgData name="Wiktoria Stolpe" userId="S::wstolpe@zs06.onmicrosoft.com::1e29901a-04f3-4dee-baa4-e986d55671d5" providerId="AD" clId="Web-{71D382B2-3897-47D8-845F-D26D87A0E6CC}" dt="2023-05-04T16:20:58.161" v="489" actId="20577"/>
        <pc:sldMkLst>
          <pc:docMk/>
          <pc:sldMk cId="2033531642" sldId="262"/>
        </pc:sldMkLst>
        <pc:spChg chg="mod ord">
          <ac:chgData name="Wiktoria Stolpe" userId="S::wstolpe@zs06.onmicrosoft.com::1e29901a-04f3-4dee-baa4-e986d55671d5" providerId="AD" clId="Web-{71D382B2-3897-47D8-845F-D26D87A0E6CC}" dt="2023-05-04T16:20:48.113" v="484" actId="20577"/>
          <ac:spMkLst>
            <pc:docMk/>
            <pc:sldMk cId="2033531642" sldId="262"/>
            <ac:spMk id="2" creationId="{C4C0124F-569B-492D-B5BE-5F2C0C1C9836}"/>
          </ac:spMkLst>
        </pc:spChg>
        <pc:spChg chg="mod ord">
          <ac:chgData name="Wiktoria Stolpe" userId="S::wstolpe@zs06.onmicrosoft.com::1e29901a-04f3-4dee-baa4-e986d55671d5" providerId="AD" clId="Web-{71D382B2-3897-47D8-845F-D26D87A0E6CC}" dt="2023-05-04T16:20:58.161" v="489" actId="20577"/>
          <ac:spMkLst>
            <pc:docMk/>
            <pc:sldMk cId="2033531642" sldId="262"/>
            <ac:spMk id="3" creationId="{BAE7CD8E-D6C9-5325-3B8A-5BB875CE9915}"/>
          </ac:spMkLst>
        </pc:spChg>
        <pc:spChg chg="add del">
          <ac:chgData name="Wiktoria Stolpe" userId="S::wstolpe@zs06.onmicrosoft.com::1e29901a-04f3-4dee-baa4-e986d55671d5" providerId="AD" clId="Web-{71D382B2-3897-47D8-845F-D26D87A0E6CC}" dt="2023-05-04T15:39:34.322" v="177"/>
          <ac:spMkLst>
            <pc:docMk/>
            <pc:sldMk cId="2033531642" sldId="262"/>
            <ac:spMk id="6" creationId="{4FAE1107-CEC3-4041-8BAA-CDB6F6759B35}"/>
          </ac:spMkLst>
        </pc:spChg>
        <pc:spChg chg="add del">
          <ac:chgData name="Wiktoria Stolpe" userId="S::wstolpe@zs06.onmicrosoft.com::1e29901a-04f3-4dee-baa4-e986d55671d5" providerId="AD" clId="Web-{71D382B2-3897-47D8-845F-D26D87A0E6CC}" dt="2023-05-04T15:50:53.934" v="271"/>
          <ac:spMkLst>
            <pc:docMk/>
            <pc:sldMk cId="2033531642" sldId="262"/>
            <ac:spMk id="8" creationId="{16BA3B9B-A5EE-4E60-B809-93226826189D}"/>
          </ac:spMkLst>
        </pc:spChg>
        <pc:spChg chg="add del">
          <ac:chgData name="Wiktoria Stolpe" userId="S::wstolpe@zs06.onmicrosoft.com::1e29901a-04f3-4dee-baa4-e986d55671d5" providerId="AD" clId="Web-{71D382B2-3897-47D8-845F-D26D87A0E6CC}" dt="2023-05-04T15:39:26.696" v="175"/>
          <ac:spMkLst>
            <pc:docMk/>
            <pc:sldMk cId="2033531642" sldId="262"/>
            <ac:spMk id="9" creationId="{16BA3B9B-A5EE-4E60-B809-93226826189D}"/>
          </ac:spMkLst>
        </pc:spChg>
        <pc:spChg chg="add del">
          <ac:chgData name="Wiktoria Stolpe" userId="S::wstolpe@zs06.onmicrosoft.com::1e29901a-04f3-4dee-baa4-e986d55671d5" providerId="AD" clId="Web-{71D382B2-3897-47D8-845F-D26D87A0E6CC}" dt="2023-05-04T15:46:34.150" v="213"/>
          <ac:spMkLst>
            <pc:docMk/>
            <pc:sldMk cId="2033531642" sldId="262"/>
            <ac:spMk id="14" creationId="{CA9C729E-8067-4467-BDD5-C8335688506C}"/>
          </ac:spMkLst>
        </pc:spChg>
        <pc:spChg chg="add del">
          <ac:chgData name="Wiktoria Stolpe" userId="S::wstolpe@zs06.onmicrosoft.com::1e29901a-04f3-4dee-baa4-e986d55671d5" providerId="AD" clId="Web-{71D382B2-3897-47D8-845F-D26D87A0E6CC}" dt="2023-05-04T15:51:57.798" v="283"/>
          <ac:spMkLst>
            <pc:docMk/>
            <pc:sldMk cId="2033531642" sldId="262"/>
            <ac:spMk id="16" creationId="{B8F21005-714A-4D08-81C9-A399D2B8067E}"/>
          </ac:spMkLst>
        </pc:spChg>
        <pc:spChg chg="add del">
          <ac:chgData name="Wiktoria Stolpe" userId="S::wstolpe@zs06.onmicrosoft.com::1e29901a-04f3-4dee-baa4-e986d55671d5" providerId="AD" clId="Web-{71D382B2-3897-47D8-845F-D26D87A0E6CC}" dt="2023-05-04T15:46:28.493" v="209"/>
          <ac:spMkLst>
            <pc:docMk/>
            <pc:sldMk cId="2033531642" sldId="262"/>
            <ac:spMk id="17" creationId="{057C005F-095B-4992-83DA-9FB95AD739AA}"/>
          </ac:spMkLst>
        </pc:spChg>
        <pc:spChg chg="add del">
          <ac:chgData name="Wiktoria Stolpe" userId="S::wstolpe@zs06.onmicrosoft.com::1e29901a-04f3-4dee-baa4-e986d55671d5" providerId="AD" clId="Web-{71D382B2-3897-47D8-845F-D26D87A0E6CC}" dt="2023-05-04T15:46:28.493" v="209"/>
          <ac:spMkLst>
            <pc:docMk/>
            <pc:sldMk cId="2033531642" sldId="262"/>
            <ac:spMk id="19" creationId="{FF247891-8158-461F-9ACD-8A94F831FFD1}"/>
          </ac:spMkLst>
        </pc:spChg>
        <pc:spChg chg="add del">
          <ac:chgData name="Wiktoria Stolpe" userId="S::wstolpe@zs06.onmicrosoft.com::1e29901a-04f3-4dee-baa4-e986d55671d5" providerId="AD" clId="Web-{71D382B2-3897-47D8-845F-D26D87A0E6CC}" dt="2023-05-04T15:47:45.796" v="235"/>
          <ac:spMkLst>
            <pc:docMk/>
            <pc:sldMk cId="2033531642" sldId="262"/>
            <ac:spMk id="20" creationId="{FDA3B37A-E649-4B90-ADCE-B50829B91CC9}"/>
          </ac:spMkLst>
        </pc:spChg>
        <pc:spChg chg="add del">
          <ac:chgData name="Wiktoria Stolpe" userId="S::wstolpe@zs06.onmicrosoft.com::1e29901a-04f3-4dee-baa4-e986d55671d5" providerId="AD" clId="Web-{71D382B2-3897-47D8-845F-D26D87A0E6CC}" dt="2023-05-04T15:47:45.796" v="235"/>
          <ac:spMkLst>
            <pc:docMk/>
            <pc:sldMk cId="2033531642" sldId="262"/>
            <ac:spMk id="23" creationId="{DC098E6D-6F63-4310-A637-B17DE3E50640}"/>
          </ac:spMkLst>
        </pc:spChg>
        <pc:spChg chg="add del">
          <ac:chgData name="Wiktoria Stolpe" userId="S::wstolpe@zs06.onmicrosoft.com::1e29901a-04f3-4dee-baa4-e986d55671d5" providerId="AD" clId="Web-{71D382B2-3897-47D8-845F-D26D87A0E6CC}" dt="2023-05-04T15:47:45.796" v="235"/>
          <ac:spMkLst>
            <pc:docMk/>
            <pc:sldMk cId="2033531642" sldId="262"/>
            <ac:spMk id="24" creationId="{41076E99-404B-4D33-98C9-B22FE66D6190}"/>
          </ac:spMkLst>
        </pc:spChg>
        <pc:spChg chg="add del">
          <ac:chgData name="Wiktoria Stolpe" userId="S::wstolpe@zs06.onmicrosoft.com::1e29901a-04f3-4dee-baa4-e986d55671d5" providerId="AD" clId="Web-{71D382B2-3897-47D8-845F-D26D87A0E6CC}" dt="2023-05-04T15:47:45.796" v="235"/>
          <ac:spMkLst>
            <pc:docMk/>
            <pc:sldMk cId="2033531642" sldId="262"/>
            <ac:spMk id="25" creationId="{9AD85D5A-597C-41A5-ACD5-A63DBFB71202}"/>
          </ac:spMkLst>
        </pc:spChg>
        <pc:spChg chg="add del">
          <ac:chgData name="Wiktoria Stolpe" userId="S::wstolpe@zs06.onmicrosoft.com::1e29901a-04f3-4dee-baa4-e986d55671d5" providerId="AD" clId="Web-{71D382B2-3897-47D8-845F-D26D87A0E6CC}" dt="2023-05-04T15:51:57.798" v="283"/>
          <ac:spMkLst>
            <pc:docMk/>
            <pc:sldMk cId="2033531642" sldId="262"/>
            <ac:spMk id="26" creationId="{365D2018-EF1B-4369-AEEF-DE8B2E0C8ECE}"/>
          </ac:spMkLst>
        </pc:spChg>
        <pc:spChg chg="add del">
          <ac:chgData name="Wiktoria Stolpe" userId="S::wstolpe@zs06.onmicrosoft.com::1e29901a-04f3-4dee-baa4-e986d55671d5" providerId="AD" clId="Web-{71D382B2-3897-47D8-845F-D26D87A0E6CC}" dt="2023-05-04T15:51:57.798" v="283"/>
          <ac:spMkLst>
            <pc:docMk/>
            <pc:sldMk cId="2033531642" sldId="262"/>
            <ac:spMk id="27" creationId="{36292ADE-17BA-41D1-AFED-F7B1829EAD96}"/>
          </ac:spMkLst>
        </pc:spChg>
        <pc:spChg chg="add del">
          <ac:chgData name="Wiktoria Stolpe" userId="S::wstolpe@zs06.onmicrosoft.com::1e29901a-04f3-4dee-baa4-e986d55671d5" providerId="AD" clId="Web-{71D382B2-3897-47D8-845F-D26D87A0E6CC}" dt="2023-05-04T15:51:57.798" v="283"/>
          <ac:spMkLst>
            <pc:docMk/>
            <pc:sldMk cId="2033531642" sldId="262"/>
            <ac:spMk id="28" creationId="{51A64184-AE91-40C7-870A-D746F3EB50D0}"/>
          </ac:spMkLst>
        </pc:spChg>
        <pc:spChg chg="add del">
          <ac:chgData name="Wiktoria Stolpe" userId="S::wstolpe@zs06.onmicrosoft.com::1e29901a-04f3-4dee-baa4-e986d55671d5" providerId="AD" clId="Web-{71D382B2-3897-47D8-845F-D26D87A0E6CC}" dt="2023-05-04T15:51:57.798" v="283"/>
          <ac:spMkLst>
            <pc:docMk/>
            <pc:sldMk cId="2033531642" sldId="262"/>
            <ac:spMk id="29" creationId="{38BFA6B6-2AF3-45FC-A62A-E852E76DDBCB}"/>
          </ac:spMkLst>
        </pc:spChg>
        <pc:spChg chg="add del">
          <ac:chgData name="Wiktoria Stolpe" userId="S::wstolpe@zs06.onmicrosoft.com::1e29901a-04f3-4dee-baa4-e986d55671d5" providerId="AD" clId="Web-{71D382B2-3897-47D8-845F-D26D87A0E6CC}" dt="2023-05-04T15:51:57.798" v="283"/>
          <ac:spMkLst>
            <pc:docMk/>
            <pc:sldMk cId="2033531642" sldId="262"/>
            <ac:spMk id="30" creationId="{BC904551-9DD6-4BA6-A066-1BAFF6E6870A}"/>
          </ac:spMkLst>
        </pc:spChg>
        <pc:spChg chg="add">
          <ac:chgData name="Wiktoria Stolpe" userId="S::wstolpe@zs06.onmicrosoft.com::1e29901a-04f3-4dee-baa4-e986d55671d5" providerId="AD" clId="Web-{71D382B2-3897-47D8-845F-D26D87A0E6CC}" dt="2023-05-04T15:51:57.798" v="283"/>
          <ac:spMkLst>
            <pc:docMk/>
            <pc:sldMk cId="2033531642" sldId="262"/>
            <ac:spMk id="35" creationId="{DDAF2000-5A6B-4974-8443-11636388A1F9}"/>
          </ac:spMkLst>
        </pc:spChg>
        <pc:spChg chg="add">
          <ac:chgData name="Wiktoria Stolpe" userId="S::wstolpe@zs06.onmicrosoft.com::1e29901a-04f3-4dee-baa4-e986d55671d5" providerId="AD" clId="Web-{71D382B2-3897-47D8-845F-D26D87A0E6CC}" dt="2023-05-04T15:51:57.798" v="283"/>
          <ac:spMkLst>
            <pc:docMk/>
            <pc:sldMk cId="2033531642" sldId="262"/>
            <ac:spMk id="37" creationId="{291309F6-BCF2-4F38-A2F7-3B705A8AA22B}"/>
          </ac:spMkLst>
        </pc:spChg>
        <pc:spChg chg="add">
          <ac:chgData name="Wiktoria Stolpe" userId="S::wstolpe@zs06.onmicrosoft.com::1e29901a-04f3-4dee-baa4-e986d55671d5" providerId="AD" clId="Web-{71D382B2-3897-47D8-845F-D26D87A0E6CC}" dt="2023-05-04T15:51:57.798" v="283"/>
          <ac:spMkLst>
            <pc:docMk/>
            <pc:sldMk cId="2033531642" sldId="262"/>
            <ac:spMk id="39" creationId="{0595ABCA-4CF7-42C3-84A4-CF35EA4F51EE}"/>
          </ac:spMkLst>
        </pc:spChg>
        <pc:spChg chg="add">
          <ac:chgData name="Wiktoria Stolpe" userId="S::wstolpe@zs06.onmicrosoft.com::1e29901a-04f3-4dee-baa4-e986d55671d5" providerId="AD" clId="Web-{71D382B2-3897-47D8-845F-D26D87A0E6CC}" dt="2023-05-04T15:51:57.798" v="283"/>
          <ac:spMkLst>
            <pc:docMk/>
            <pc:sldMk cId="2033531642" sldId="262"/>
            <ac:spMk id="41" creationId="{C1465B32-9198-475B-A052-07B1966157B7}"/>
          </ac:spMkLst>
        </pc:spChg>
        <pc:spChg chg="add">
          <ac:chgData name="Wiktoria Stolpe" userId="S::wstolpe@zs06.onmicrosoft.com::1e29901a-04f3-4dee-baa4-e986d55671d5" providerId="AD" clId="Web-{71D382B2-3897-47D8-845F-D26D87A0E6CC}" dt="2023-05-04T15:51:57.798" v="283"/>
          <ac:spMkLst>
            <pc:docMk/>
            <pc:sldMk cId="2033531642" sldId="262"/>
            <ac:spMk id="43" creationId="{4EFF28AE-37C6-4221-BEB4-4A39759F1337}"/>
          </ac:spMkLst>
        </pc:spChg>
        <pc:picChg chg="add del mod ord">
          <ac:chgData name="Wiktoria Stolpe" userId="S::wstolpe@zs06.onmicrosoft.com::1e29901a-04f3-4dee-baa4-e986d55671d5" providerId="AD" clId="Web-{71D382B2-3897-47D8-845F-D26D87A0E6CC}" dt="2023-05-04T15:51:54.611" v="282"/>
          <ac:picMkLst>
            <pc:docMk/>
            <pc:sldMk cId="2033531642" sldId="262"/>
            <ac:picMk id="4" creationId="{9FF3D81E-339D-F0C0-F2CB-4F7410017989}"/>
          </ac:picMkLst>
        </pc:picChg>
        <pc:picChg chg="add mod ord">
          <ac:chgData name="Wiktoria Stolpe" userId="S::wstolpe@zs06.onmicrosoft.com::1e29901a-04f3-4dee-baa4-e986d55671d5" providerId="AD" clId="Web-{71D382B2-3897-47D8-845F-D26D87A0E6CC}" dt="2023-05-04T15:50:53.934" v="271"/>
          <ac:picMkLst>
            <pc:docMk/>
            <pc:sldMk cId="2033531642" sldId="262"/>
            <ac:picMk id="5" creationId="{12CD7703-516C-829D-628E-94BA6FBFD85C}"/>
          </ac:picMkLst>
        </pc:picChg>
        <pc:picChg chg="add mod ord">
          <ac:chgData name="Wiktoria Stolpe" userId="S::wstolpe@zs06.onmicrosoft.com::1e29901a-04f3-4dee-baa4-e986d55671d5" providerId="AD" clId="Web-{71D382B2-3897-47D8-845F-D26D87A0E6CC}" dt="2023-05-04T15:51:57.798" v="283"/>
          <ac:picMkLst>
            <pc:docMk/>
            <pc:sldMk cId="2033531642" sldId="262"/>
            <ac:picMk id="12" creationId="{F945F605-1F1B-2959-12BF-BB8C4B104364}"/>
          </ac:picMkLst>
        </pc:picChg>
        <pc:picChg chg="add mod">
          <ac:chgData name="Wiktoria Stolpe" userId="S::wstolpe@zs06.onmicrosoft.com::1e29901a-04f3-4dee-baa4-e986d55671d5" providerId="AD" clId="Web-{71D382B2-3897-47D8-845F-D26D87A0E6CC}" dt="2023-05-04T15:52:16.862" v="290" actId="1076"/>
          <ac:picMkLst>
            <pc:docMk/>
            <pc:sldMk cId="2033531642" sldId="262"/>
            <ac:picMk id="13" creationId="{8A82D9C1-0781-0089-820B-90A7EF89080E}"/>
          </ac:picMkLst>
        </pc:picChg>
        <pc:cxnChg chg="add del">
          <ac:chgData name="Wiktoria Stolpe" userId="S::wstolpe@zs06.onmicrosoft.com::1e29901a-04f3-4dee-baa4-e986d55671d5" providerId="AD" clId="Web-{71D382B2-3897-47D8-845F-D26D87A0E6CC}" dt="2023-05-04T15:39:34.322" v="177"/>
          <ac:cxnSpMkLst>
            <pc:docMk/>
            <pc:sldMk cId="2033531642" sldId="262"/>
            <ac:cxnSpMk id="7" creationId="{1AEA88FB-F5DD-45CE-AAE1-7B33D0ABDD25}"/>
          </ac:cxnSpMkLst>
        </pc:cxnChg>
        <pc:cxnChg chg="add del">
          <ac:chgData name="Wiktoria Stolpe" userId="S::wstolpe@zs06.onmicrosoft.com::1e29901a-04f3-4dee-baa4-e986d55671d5" providerId="AD" clId="Web-{71D382B2-3897-47D8-845F-D26D87A0E6CC}" dt="2023-05-04T15:50:53.934" v="271"/>
          <ac:cxnSpMkLst>
            <pc:docMk/>
            <pc:sldMk cId="2033531642" sldId="262"/>
            <ac:cxnSpMk id="10" creationId="{2F119B9D-EB57-4E21-A62E-D4EB28B107D7}"/>
          </ac:cxnSpMkLst>
        </pc:cxnChg>
        <pc:cxnChg chg="add del">
          <ac:chgData name="Wiktoria Stolpe" userId="S::wstolpe@zs06.onmicrosoft.com::1e29901a-04f3-4dee-baa4-e986d55671d5" providerId="AD" clId="Web-{71D382B2-3897-47D8-845F-D26D87A0E6CC}" dt="2023-05-04T15:39:26.696" v="175"/>
          <ac:cxnSpMkLst>
            <pc:docMk/>
            <pc:sldMk cId="2033531642" sldId="262"/>
            <ac:cxnSpMk id="11" creationId="{2F119B9D-EB57-4E21-A62E-D4EB28B107D7}"/>
          </ac:cxnSpMkLst>
        </pc:cxnChg>
        <pc:cxnChg chg="add del">
          <ac:chgData name="Wiktoria Stolpe" userId="S::wstolpe@zs06.onmicrosoft.com::1e29901a-04f3-4dee-baa4-e986d55671d5" providerId="AD" clId="Web-{71D382B2-3897-47D8-845F-D26D87A0E6CC}" dt="2023-05-04T15:46:34.150" v="213"/>
          <ac:cxnSpMkLst>
            <pc:docMk/>
            <pc:sldMk cId="2033531642" sldId="262"/>
            <ac:cxnSpMk id="15" creationId="{2BFB3BAE-2C61-40E8-83B5-EE688D2A395A}"/>
          </ac:cxnSpMkLst>
        </pc:cxnChg>
        <pc:cxnChg chg="add del">
          <ac:chgData name="Wiktoria Stolpe" userId="S::wstolpe@zs06.onmicrosoft.com::1e29901a-04f3-4dee-baa4-e986d55671d5" providerId="AD" clId="Web-{71D382B2-3897-47D8-845F-D26D87A0E6CC}" dt="2023-05-04T15:46:42.244" v="215"/>
          <ac:cxnSpMkLst>
            <pc:docMk/>
            <pc:sldMk cId="2033531642" sldId="262"/>
            <ac:cxnSpMk id="18" creationId="{5FFDB301-B9F4-4233-9F9A-1AC7ECC5DFDF}"/>
          </ac:cxnSpMkLst>
        </pc:cxnChg>
        <pc:cxnChg chg="add del">
          <ac:chgData name="Wiktoria Stolpe" userId="S::wstolpe@zs06.onmicrosoft.com::1e29901a-04f3-4dee-baa4-e986d55671d5" providerId="AD" clId="Web-{71D382B2-3897-47D8-845F-D26D87A0E6CC}" dt="2023-05-04T15:46:28.493" v="209"/>
          <ac:cxnSpMkLst>
            <pc:docMk/>
            <pc:sldMk cId="2033531642" sldId="262"/>
            <ac:cxnSpMk id="21" creationId="{7216D04C-4E87-4B56-B142-3F819402B68B}"/>
          </ac:cxnSpMkLst>
        </pc:cxnChg>
        <pc:cxnChg chg="add del">
          <ac:chgData name="Wiktoria Stolpe" userId="S::wstolpe@zs06.onmicrosoft.com::1e29901a-04f3-4dee-baa4-e986d55671d5" providerId="AD" clId="Web-{71D382B2-3897-47D8-845F-D26D87A0E6CC}" dt="2023-05-04T15:47:45.796" v="235"/>
          <ac:cxnSpMkLst>
            <pc:docMk/>
            <pc:sldMk cId="2033531642" sldId="262"/>
            <ac:cxnSpMk id="22" creationId="{17A4F6E8-27D5-44F2-BED5-77555E4831E9}"/>
          </ac:cxnSpMkLst>
        </pc:cxnChg>
      </pc:sldChg>
      <pc:sldChg chg="addSp modSp new mod setBg">
        <pc:chgData name="Wiktoria Stolpe" userId="S::wstolpe@zs06.onmicrosoft.com::1e29901a-04f3-4dee-baa4-e986d55671d5" providerId="AD" clId="Web-{71D382B2-3897-47D8-845F-D26D87A0E6CC}" dt="2023-05-04T17:00:35.288" v="884"/>
        <pc:sldMkLst>
          <pc:docMk/>
          <pc:sldMk cId="3472587486" sldId="263"/>
        </pc:sldMkLst>
        <pc:spChg chg="mod ord">
          <ac:chgData name="Wiktoria Stolpe" userId="S::wstolpe@zs06.onmicrosoft.com::1e29901a-04f3-4dee-baa4-e986d55671d5" providerId="AD" clId="Web-{71D382B2-3897-47D8-845F-D26D87A0E6CC}" dt="2023-05-04T17:00:35.288" v="884"/>
          <ac:spMkLst>
            <pc:docMk/>
            <pc:sldMk cId="3472587486" sldId="263"/>
            <ac:spMk id="2" creationId="{A18387AD-6E2C-EB83-DB72-041A7ABC100B}"/>
          </ac:spMkLst>
        </pc:spChg>
        <pc:spChg chg="mod">
          <ac:chgData name="Wiktoria Stolpe" userId="S::wstolpe@zs06.onmicrosoft.com::1e29901a-04f3-4dee-baa4-e986d55671d5" providerId="AD" clId="Web-{71D382B2-3897-47D8-845F-D26D87A0E6CC}" dt="2023-05-04T17:00:35.288" v="884"/>
          <ac:spMkLst>
            <pc:docMk/>
            <pc:sldMk cId="3472587486" sldId="263"/>
            <ac:spMk id="3" creationId="{EDD2CFCE-1AC6-25CA-CC61-44FC604AA5C3}"/>
          </ac:spMkLst>
        </pc:spChg>
        <pc:picChg chg="add">
          <ac:chgData name="Wiktoria Stolpe" userId="S::wstolpe@zs06.onmicrosoft.com::1e29901a-04f3-4dee-baa4-e986d55671d5" providerId="AD" clId="Web-{71D382B2-3897-47D8-845F-D26D87A0E6CC}" dt="2023-05-04T17:00:35.288" v="884"/>
          <ac:picMkLst>
            <pc:docMk/>
            <pc:sldMk cId="3472587486" sldId="263"/>
            <ac:picMk id="5" creationId="{6C1F92F4-ADB3-28ED-B95C-7522E233FCCC}"/>
          </ac:picMkLst>
        </pc:picChg>
      </pc:sldChg>
      <pc:sldChg chg="modSp new del mod modShow">
        <pc:chgData name="Wiktoria Stolpe" userId="S::wstolpe@zs06.onmicrosoft.com::1e29901a-04f3-4dee-baa4-e986d55671d5" providerId="AD" clId="Web-{71D382B2-3897-47D8-845F-D26D87A0E6CC}" dt="2023-05-04T15:59:59.428" v="325"/>
        <pc:sldMkLst>
          <pc:docMk/>
          <pc:sldMk cId="669581531" sldId="264"/>
        </pc:sldMkLst>
        <pc:spChg chg="mod">
          <ac:chgData name="Wiktoria Stolpe" userId="S::wstolpe@zs06.onmicrosoft.com::1e29901a-04f3-4dee-baa4-e986d55671d5" providerId="AD" clId="Web-{71D382B2-3897-47D8-845F-D26D87A0E6CC}" dt="2023-05-04T15:54:20.434" v="312" actId="20577"/>
          <ac:spMkLst>
            <pc:docMk/>
            <pc:sldMk cId="669581531" sldId="264"/>
            <ac:spMk id="2" creationId="{68021981-86F6-C218-D562-5A9221A35DB2}"/>
          </ac:spMkLst>
        </pc:spChg>
        <pc:spChg chg="mod">
          <ac:chgData name="Wiktoria Stolpe" userId="S::wstolpe@zs06.onmicrosoft.com::1e29901a-04f3-4dee-baa4-e986d55671d5" providerId="AD" clId="Web-{71D382B2-3897-47D8-845F-D26D87A0E6CC}" dt="2023-05-04T15:59:27.472" v="322" actId="20577"/>
          <ac:spMkLst>
            <pc:docMk/>
            <pc:sldMk cId="669581531" sldId="264"/>
            <ac:spMk id="3" creationId="{27F888EA-E231-12A1-DACE-B1E6F9A2B330}"/>
          </ac:spMkLst>
        </pc:spChg>
      </pc:sldChg>
      <pc:sldChg chg="addSp modSp new mod setBg">
        <pc:chgData name="Wiktoria Stolpe" userId="S::wstolpe@zs06.onmicrosoft.com::1e29901a-04f3-4dee-baa4-e986d55671d5" providerId="AD" clId="Web-{71D382B2-3897-47D8-845F-D26D87A0E6CC}" dt="2023-05-04T16:20:36.768" v="481" actId="20577"/>
        <pc:sldMkLst>
          <pc:docMk/>
          <pc:sldMk cId="2576317611" sldId="265"/>
        </pc:sldMkLst>
        <pc:spChg chg="mod">
          <ac:chgData name="Wiktoria Stolpe" userId="S::wstolpe@zs06.onmicrosoft.com::1e29901a-04f3-4dee-baa4-e986d55671d5" providerId="AD" clId="Web-{71D382B2-3897-47D8-845F-D26D87A0E6CC}" dt="2023-05-04T16:20:30.127" v="478" actId="20577"/>
          <ac:spMkLst>
            <pc:docMk/>
            <pc:sldMk cId="2576317611" sldId="265"/>
            <ac:spMk id="2" creationId="{C06FFC5B-70B1-F22B-420C-60A790B202D5}"/>
          </ac:spMkLst>
        </pc:spChg>
        <pc:spChg chg="mod ord">
          <ac:chgData name="Wiktoria Stolpe" userId="S::wstolpe@zs06.onmicrosoft.com::1e29901a-04f3-4dee-baa4-e986d55671d5" providerId="AD" clId="Web-{71D382B2-3897-47D8-845F-D26D87A0E6CC}" dt="2023-05-04T16:20:36.768" v="481" actId="20577"/>
          <ac:spMkLst>
            <pc:docMk/>
            <pc:sldMk cId="2576317611" sldId="265"/>
            <ac:spMk id="3" creationId="{FA17E61B-9204-D474-1025-C50146D29F95}"/>
          </ac:spMkLst>
        </pc:spChg>
        <pc:spChg chg="add">
          <ac:chgData name="Wiktoria Stolpe" userId="S::wstolpe@zs06.onmicrosoft.com::1e29901a-04f3-4dee-baa4-e986d55671d5" providerId="AD" clId="Web-{71D382B2-3897-47D8-845F-D26D87A0E6CC}" dt="2023-05-04T16:07:08.787" v="446"/>
          <ac:spMkLst>
            <pc:docMk/>
            <pc:sldMk cId="2576317611" sldId="265"/>
            <ac:spMk id="9" creationId="{4038CB10-1F5C-4D54-9DF7-12586DE5B007}"/>
          </ac:spMkLst>
        </pc:spChg>
        <pc:spChg chg="add">
          <ac:chgData name="Wiktoria Stolpe" userId="S::wstolpe@zs06.onmicrosoft.com::1e29901a-04f3-4dee-baa4-e986d55671d5" providerId="AD" clId="Web-{71D382B2-3897-47D8-845F-D26D87A0E6CC}" dt="2023-05-04T16:07:08.787" v="446"/>
          <ac:spMkLst>
            <pc:docMk/>
            <pc:sldMk cId="2576317611" sldId="265"/>
            <ac:spMk id="11" creationId="{73ED6512-6858-4552-B699-9A97FE9A4EA2}"/>
          </ac:spMkLst>
        </pc:spChg>
        <pc:picChg chg="add mod">
          <ac:chgData name="Wiktoria Stolpe" userId="S::wstolpe@zs06.onmicrosoft.com::1e29901a-04f3-4dee-baa4-e986d55671d5" providerId="AD" clId="Web-{71D382B2-3897-47D8-845F-D26D87A0E6CC}" dt="2023-05-04T16:07:08.787" v="446"/>
          <ac:picMkLst>
            <pc:docMk/>
            <pc:sldMk cId="2576317611" sldId="265"/>
            <ac:picMk id="4" creationId="{3F8433BF-D2BD-8825-3E60-9185D3BD31BD}"/>
          </ac:picMkLst>
        </pc:picChg>
      </pc:sldChg>
      <pc:sldChg chg="addSp delSp modSp new del mod setBg setClrOvrMap">
        <pc:chgData name="Wiktoria Stolpe" userId="S::wstolpe@zs06.onmicrosoft.com::1e29901a-04f3-4dee-baa4-e986d55671d5" providerId="AD" clId="Web-{71D382B2-3897-47D8-845F-D26D87A0E6CC}" dt="2023-05-04T16:35:11.395" v="645"/>
        <pc:sldMkLst>
          <pc:docMk/>
          <pc:sldMk cId="2517716417" sldId="266"/>
        </pc:sldMkLst>
        <pc:spChg chg="mod ord">
          <ac:chgData name="Wiktoria Stolpe" userId="S::wstolpe@zs06.onmicrosoft.com::1e29901a-04f3-4dee-baa4-e986d55671d5" providerId="AD" clId="Web-{71D382B2-3897-47D8-845F-D26D87A0E6CC}" dt="2023-05-04T16:31:20.222" v="630"/>
          <ac:spMkLst>
            <pc:docMk/>
            <pc:sldMk cId="2517716417" sldId="266"/>
            <ac:spMk id="2" creationId="{7AEBAEBF-D692-E8B4-8EA2-E21C2FD12E4A}"/>
          </ac:spMkLst>
        </pc:spChg>
        <pc:spChg chg="del">
          <ac:chgData name="Wiktoria Stolpe" userId="S::wstolpe@zs06.onmicrosoft.com::1e29901a-04f3-4dee-baa4-e986d55671d5" providerId="AD" clId="Web-{71D382B2-3897-47D8-845F-D26D87A0E6CC}" dt="2023-05-04T16:30:49.110" v="625"/>
          <ac:spMkLst>
            <pc:docMk/>
            <pc:sldMk cId="2517716417" sldId="266"/>
            <ac:spMk id="3" creationId="{221334C8-CD5C-CE48-7C95-4A1CA3132228}"/>
          </ac:spMkLst>
        </pc:spChg>
        <pc:spChg chg="add mod">
          <ac:chgData name="Wiktoria Stolpe" userId="S::wstolpe@zs06.onmicrosoft.com::1e29901a-04f3-4dee-baa4-e986d55671d5" providerId="AD" clId="Web-{71D382B2-3897-47D8-845F-D26D87A0E6CC}" dt="2023-05-04T16:31:20.222" v="630"/>
          <ac:spMkLst>
            <pc:docMk/>
            <pc:sldMk cId="2517716417" sldId="266"/>
            <ac:spMk id="8" creationId="{352E69DF-88DA-C7E3-E3B7-A87894E27CA4}"/>
          </ac:spMkLst>
        </pc:spChg>
        <pc:spChg chg="add del">
          <ac:chgData name="Wiktoria Stolpe" userId="S::wstolpe@zs06.onmicrosoft.com::1e29901a-04f3-4dee-baa4-e986d55671d5" providerId="AD" clId="Web-{71D382B2-3897-47D8-845F-D26D87A0E6CC}" dt="2023-05-04T16:31:20.222" v="631"/>
          <ac:spMkLst>
            <pc:docMk/>
            <pc:sldMk cId="2517716417" sldId="266"/>
            <ac:spMk id="11" creationId="{A00D92BF-81D0-4FF2-8513-4AA1A3E47EE6}"/>
          </ac:spMkLst>
        </pc:spChg>
        <pc:spChg chg="add">
          <ac:chgData name="Wiktoria Stolpe" userId="S::wstolpe@zs06.onmicrosoft.com::1e29901a-04f3-4dee-baa4-e986d55671d5" providerId="AD" clId="Web-{71D382B2-3897-47D8-845F-D26D87A0E6CC}" dt="2023-05-04T16:31:20.222" v="631"/>
          <ac:spMkLst>
            <pc:docMk/>
            <pc:sldMk cId="2517716417" sldId="266"/>
            <ac:spMk id="21" creationId="{A00D92BF-81D0-4FF2-8513-4AA1A3E47EE6}"/>
          </ac:spMkLst>
        </pc:spChg>
        <pc:picChg chg="add del mod ord">
          <ac:chgData name="Wiktoria Stolpe" userId="S::wstolpe@zs06.onmicrosoft.com::1e29901a-04f3-4dee-baa4-e986d55671d5" providerId="AD" clId="Web-{71D382B2-3897-47D8-845F-D26D87A0E6CC}" dt="2023-05-04T16:33:52.967" v="644"/>
          <ac:picMkLst>
            <pc:docMk/>
            <pc:sldMk cId="2517716417" sldId="266"/>
            <ac:picMk id="4" creationId="{5A2F447B-366D-9647-51B5-426A5AAB51CD}"/>
          </ac:picMkLst>
        </pc:picChg>
        <pc:cxnChg chg="add del">
          <ac:chgData name="Wiktoria Stolpe" userId="S::wstolpe@zs06.onmicrosoft.com::1e29901a-04f3-4dee-baa4-e986d55671d5" providerId="AD" clId="Web-{71D382B2-3897-47D8-845F-D26D87A0E6CC}" dt="2023-05-04T16:31:20.222" v="631"/>
          <ac:cxnSpMkLst>
            <pc:docMk/>
            <pc:sldMk cId="2517716417" sldId="266"/>
            <ac:cxnSpMk id="13" creationId="{D7921103-1BF7-497A-81AD-2552D43B80A3}"/>
          </ac:cxnSpMkLst>
        </pc:cxnChg>
        <pc:cxnChg chg="add del">
          <ac:chgData name="Wiktoria Stolpe" userId="S::wstolpe@zs06.onmicrosoft.com::1e29901a-04f3-4dee-baa4-e986d55671d5" providerId="AD" clId="Web-{71D382B2-3897-47D8-845F-D26D87A0E6CC}" dt="2023-05-04T16:31:20.222" v="630"/>
          <ac:cxnSpMkLst>
            <pc:docMk/>
            <pc:sldMk cId="2517716417" sldId="266"/>
            <ac:cxnSpMk id="18" creationId="{CA6D172C-500C-4261-8699-974108E6798B}"/>
          </ac:cxnSpMkLst>
        </pc:cxnChg>
        <pc:cxnChg chg="add">
          <ac:chgData name="Wiktoria Stolpe" userId="S::wstolpe@zs06.onmicrosoft.com::1e29901a-04f3-4dee-baa4-e986d55671d5" providerId="AD" clId="Web-{71D382B2-3897-47D8-845F-D26D87A0E6CC}" dt="2023-05-04T16:31:20.222" v="631"/>
          <ac:cxnSpMkLst>
            <pc:docMk/>
            <pc:sldMk cId="2517716417" sldId="266"/>
            <ac:cxnSpMk id="20" creationId="{D7921103-1BF7-497A-81AD-2552D43B80A3}"/>
          </ac:cxnSpMkLst>
        </pc:cxnChg>
      </pc:sldChg>
      <pc:sldChg chg="new">
        <pc:chgData name="Wiktoria Stolpe" userId="S::wstolpe@zs06.onmicrosoft.com::1e29901a-04f3-4dee-baa4-e986d55671d5" providerId="AD" clId="Web-{71D382B2-3897-47D8-845F-D26D87A0E6CC}" dt="2023-05-04T16:16:36.141" v="448"/>
        <pc:sldMkLst>
          <pc:docMk/>
          <pc:sldMk cId="3943971206" sldId="267"/>
        </pc:sldMkLst>
      </pc:sldChg>
      <pc:sldChg chg="addSp delSp modSp new mod setBg">
        <pc:chgData name="Wiktoria Stolpe" userId="S::wstolpe@zs06.onmicrosoft.com::1e29901a-04f3-4dee-baa4-e986d55671d5" providerId="AD" clId="Web-{71D382B2-3897-47D8-845F-D26D87A0E6CC}" dt="2023-05-04T16:28:04.145" v="621" actId="20577"/>
        <pc:sldMkLst>
          <pc:docMk/>
          <pc:sldMk cId="3418300251" sldId="268"/>
        </pc:sldMkLst>
        <pc:spChg chg="mod">
          <ac:chgData name="Wiktoria Stolpe" userId="S::wstolpe@zs06.onmicrosoft.com::1e29901a-04f3-4dee-baa4-e986d55671d5" providerId="AD" clId="Web-{71D382B2-3897-47D8-845F-D26D87A0E6CC}" dt="2023-05-04T16:20:22.517" v="476" actId="20577"/>
          <ac:spMkLst>
            <pc:docMk/>
            <pc:sldMk cId="3418300251" sldId="268"/>
            <ac:spMk id="2" creationId="{12A0462A-7577-E1E5-E2E9-7A44D46BAAA0}"/>
          </ac:spMkLst>
        </pc:spChg>
        <pc:spChg chg="del">
          <ac:chgData name="Wiktoria Stolpe" userId="S::wstolpe@zs06.onmicrosoft.com::1e29901a-04f3-4dee-baa4-e986d55671d5" providerId="AD" clId="Web-{71D382B2-3897-47D8-845F-D26D87A0E6CC}" dt="2023-05-04T16:18:46.307" v="450"/>
          <ac:spMkLst>
            <pc:docMk/>
            <pc:sldMk cId="3418300251" sldId="268"/>
            <ac:spMk id="3" creationId="{680C65AE-051A-EA95-DE03-12D3AE4847E2}"/>
          </ac:spMkLst>
        </pc:spChg>
        <pc:spChg chg="add mod">
          <ac:chgData name="Wiktoria Stolpe" userId="S::wstolpe@zs06.onmicrosoft.com::1e29901a-04f3-4dee-baa4-e986d55671d5" providerId="AD" clId="Web-{71D382B2-3897-47D8-845F-D26D87A0E6CC}" dt="2023-05-04T16:28:04.145" v="621" actId="20577"/>
          <ac:spMkLst>
            <pc:docMk/>
            <pc:sldMk cId="3418300251" sldId="268"/>
            <ac:spMk id="8" creationId="{02591587-C55D-EDD8-D637-C75F7BED6475}"/>
          </ac:spMkLst>
        </pc:spChg>
        <pc:spChg chg="add">
          <ac:chgData name="Wiktoria Stolpe" userId="S::wstolpe@zs06.onmicrosoft.com::1e29901a-04f3-4dee-baa4-e986d55671d5" providerId="AD" clId="Web-{71D382B2-3897-47D8-845F-D26D87A0E6CC}" dt="2023-05-04T16:19:07.496" v="451"/>
          <ac:spMkLst>
            <pc:docMk/>
            <pc:sldMk cId="3418300251" sldId="268"/>
            <ac:spMk id="11" creationId="{4038CB10-1F5C-4D54-9DF7-12586DE5B007}"/>
          </ac:spMkLst>
        </pc:spChg>
        <pc:spChg chg="add">
          <ac:chgData name="Wiktoria Stolpe" userId="S::wstolpe@zs06.onmicrosoft.com::1e29901a-04f3-4dee-baa4-e986d55671d5" providerId="AD" clId="Web-{71D382B2-3897-47D8-845F-D26D87A0E6CC}" dt="2023-05-04T16:19:07.496" v="451"/>
          <ac:spMkLst>
            <pc:docMk/>
            <pc:sldMk cId="3418300251" sldId="268"/>
            <ac:spMk id="13" creationId="{73ED6512-6858-4552-B699-9A97FE9A4EA2}"/>
          </ac:spMkLst>
        </pc:spChg>
        <pc:picChg chg="add mod ord">
          <ac:chgData name="Wiktoria Stolpe" userId="S::wstolpe@zs06.onmicrosoft.com::1e29901a-04f3-4dee-baa4-e986d55671d5" providerId="AD" clId="Web-{71D382B2-3897-47D8-845F-D26D87A0E6CC}" dt="2023-05-04T16:19:07.496" v="451"/>
          <ac:picMkLst>
            <pc:docMk/>
            <pc:sldMk cId="3418300251" sldId="268"/>
            <ac:picMk id="4" creationId="{C0A79157-26BA-7C73-12E9-53A117D15FFF}"/>
          </ac:picMkLst>
        </pc:picChg>
      </pc:sldChg>
      <pc:sldChg chg="addSp delSp modSp new del mod setBg setClrOvrMap">
        <pc:chgData name="Wiktoria Stolpe" userId="S::wstolpe@zs06.onmicrosoft.com::1e29901a-04f3-4dee-baa4-e986d55671d5" providerId="AD" clId="Web-{71D382B2-3897-47D8-845F-D26D87A0E6CC}" dt="2023-05-04T16:43:47.011" v="716"/>
        <pc:sldMkLst>
          <pc:docMk/>
          <pc:sldMk cId="1701796805" sldId="269"/>
        </pc:sldMkLst>
        <pc:spChg chg="mod ord">
          <ac:chgData name="Wiktoria Stolpe" userId="S::wstolpe@zs06.onmicrosoft.com::1e29901a-04f3-4dee-baa4-e986d55671d5" providerId="AD" clId="Web-{71D382B2-3897-47D8-845F-D26D87A0E6CC}" dt="2023-05-04T16:43:21.259" v="710"/>
          <ac:spMkLst>
            <pc:docMk/>
            <pc:sldMk cId="1701796805" sldId="269"/>
            <ac:spMk id="2" creationId="{9C3955BF-900C-1F37-7CC2-92635034ECD6}"/>
          </ac:spMkLst>
        </pc:spChg>
        <pc:spChg chg="del mod">
          <ac:chgData name="Wiktoria Stolpe" userId="S::wstolpe@zs06.onmicrosoft.com::1e29901a-04f3-4dee-baa4-e986d55671d5" providerId="AD" clId="Web-{71D382B2-3897-47D8-845F-D26D87A0E6CC}" dt="2023-05-04T16:42:45.772" v="700"/>
          <ac:spMkLst>
            <pc:docMk/>
            <pc:sldMk cId="1701796805" sldId="269"/>
            <ac:spMk id="3" creationId="{60B59878-E002-6DA2-05AC-4E1D2124FCAF}"/>
          </ac:spMkLst>
        </pc:spChg>
        <pc:spChg chg="add del">
          <ac:chgData name="Wiktoria Stolpe" userId="S::wstolpe@zs06.onmicrosoft.com::1e29901a-04f3-4dee-baa4-e986d55671d5" providerId="AD" clId="Web-{71D382B2-3897-47D8-845F-D26D87A0E6CC}" dt="2023-05-04T16:43:21.259" v="710"/>
          <ac:spMkLst>
            <pc:docMk/>
            <pc:sldMk cId="1701796805" sldId="269"/>
            <ac:spMk id="8" creationId="{F9B8E572-2CE6-4185-BC38-989024BC010D}"/>
          </ac:spMkLst>
        </pc:spChg>
        <pc:spChg chg="add del">
          <ac:chgData name="Wiktoria Stolpe" userId="S::wstolpe@zs06.onmicrosoft.com::1e29901a-04f3-4dee-baa4-e986d55671d5" providerId="AD" clId="Web-{71D382B2-3897-47D8-845F-D26D87A0E6CC}" dt="2023-05-04T16:43:35.338" v="711"/>
          <ac:spMkLst>
            <pc:docMk/>
            <pc:sldMk cId="1701796805" sldId="269"/>
            <ac:spMk id="14" creationId="{DF5A256A-EB24-A77F-FB77-B26A2DB78553}"/>
          </ac:spMkLst>
        </pc:spChg>
        <pc:picChg chg="add mod ord">
          <ac:chgData name="Wiktoria Stolpe" userId="S::wstolpe@zs06.onmicrosoft.com::1e29901a-04f3-4dee-baa4-e986d55671d5" providerId="AD" clId="Web-{71D382B2-3897-47D8-845F-D26D87A0E6CC}" dt="2023-05-04T16:43:21.259" v="710"/>
          <ac:picMkLst>
            <pc:docMk/>
            <pc:sldMk cId="1701796805" sldId="269"/>
            <ac:picMk id="4" creationId="{4E0A903D-E623-2F37-8701-572720123111}"/>
          </ac:picMkLst>
        </pc:picChg>
        <pc:picChg chg="add mod ord">
          <ac:chgData name="Wiktoria Stolpe" userId="S::wstolpe@zs06.onmicrosoft.com::1e29901a-04f3-4dee-baa4-e986d55671d5" providerId="AD" clId="Web-{71D382B2-3897-47D8-845F-D26D87A0E6CC}" dt="2023-05-04T16:43:43.214" v="715" actId="1076"/>
          <ac:picMkLst>
            <pc:docMk/>
            <pc:sldMk cId="1701796805" sldId="269"/>
            <ac:picMk id="5" creationId="{9FEB3434-4E8E-C655-D0E5-BE20DB9A6A63}"/>
          </ac:picMkLst>
        </pc:picChg>
        <pc:cxnChg chg="add del">
          <ac:chgData name="Wiktoria Stolpe" userId="S::wstolpe@zs06.onmicrosoft.com::1e29901a-04f3-4dee-baa4-e986d55671d5" providerId="AD" clId="Web-{71D382B2-3897-47D8-845F-D26D87A0E6CC}" dt="2023-05-04T16:43:21.259" v="710"/>
          <ac:cxnSpMkLst>
            <pc:docMk/>
            <pc:sldMk cId="1701796805" sldId="269"/>
            <ac:cxnSpMk id="10" creationId="{75415567-45D9-4FB5-B020-6FAD77889407}"/>
          </ac:cxnSpMkLst>
        </pc:cxnChg>
        <pc:cxnChg chg="add">
          <ac:chgData name="Wiktoria Stolpe" userId="S::wstolpe@zs06.onmicrosoft.com::1e29901a-04f3-4dee-baa4-e986d55671d5" providerId="AD" clId="Web-{71D382B2-3897-47D8-845F-D26D87A0E6CC}" dt="2023-05-04T16:43:21.259" v="710"/>
          <ac:cxnSpMkLst>
            <pc:docMk/>
            <pc:sldMk cId="1701796805" sldId="269"/>
            <ac:cxnSpMk id="17" creationId="{2C1F6092-7151-4260-936B-DFFA3C1BC615}"/>
          </ac:cxnSpMkLst>
        </pc:cxnChg>
      </pc:sldChg>
      <pc:sldChg chg="new">
        <pc:chgData name="Wiktoria Stolpe" userId="S::wstolpe@zs06.onmicrosoft.com::1e29901a-04f3-4dee-baa4-e986d55671d5" providerId="AD" clId="Web-{71D382B2-3897-47D8-845F-D26D87A0E6CC}" dt="2023-05-04T16:43:50.433" v="717"/>
        <pc:sldMkLst>
          <pc:docMk/>
          <pc:sldMk cId="3763028770" sldId="269"/>
        </pc:sldMkLst>
      </pc:sldChg>
      <pc:sldChg chg="addSp delSp modSp new del mod setBg setClrOvrMap delDesignElem chgLayout">
        <pc:chgData name="Wiktoria Stolpe" userId="S::wstolpe@zs06.onmicrosoft.com::1e29901a-04f3-4dee-baa4-e986d55671d5" providerId="AD" clId="Web-{71D382B2-3897-47D8-845F-D26D87A0E6CC}" dt="2023-05-04T16:47:49.638" v="759"/>
        <pc:sldMkLst>
          <pc:docMk/>
          <pc:sldMk cId="617742326" sldId="270"/>
        </pc:sldMkLst>
        <pc:spChg chg="mod ord">
          <ac:chgData name="Wiktoria Stolpe" userId="S::wstolpe@zs06.onmicrosoft.com::1e29901a-04f3-4dee-baa4-e986d55671d5" providerId="AD" clId="Web-{71D382B2-3897-47D8-845F-D26D87A0E6CC}" dt="2023-05-04T16:47:36.512" v="758"/>
          <ac:spMkLst>
            <pc:docMk/>
            <pc:sldMk cId="617742326" sldId="270"/>
            <ac:spMk id="2" creationId="{16A0B879-4669-EB0B-A07F-33C74FFE5076}"/>
          </ac:spMkLst>
        </pc:spChg>
        <pc:spChg chg="del mod ord">
          <ac:chgData name="Wiktoria Stolpe" userId="S::wstolpe@zs06.onmicrosoft.com::1e29901a-04f3-4dee-baa4-e986d55671d5" providerId="AD" clId="Web-{71D382B2-3897-47D8-845F-D26D87A0E6CC}" dt="2023-05-04T16:44:23.529" v="725"/>
          <ac:spMkLst>
            <pc:docMk/>
            <pc:sldMk cId="617742326" sldId="270"/>
            <ac:spMk id="3" creationId="{4C2C2404-7A78-086C-361A-B88D758EC6BE}"/>
          </ac:spMkLst>
        </pc:spChg>
        <pc:spChg chg="add del">
          <ac:chgData name="Wiktoria Stolpe" userId="S::wstolpe@zs06.onmicrosoft.com::1e29901a-04f3-4dee-baa4-e986d55671d5" providerId="AD" clId="Web-{71D382B2-3897-47D8-845F-D26D87A0E6CC}" dt="2023-05-04T16:44:42.281" v="729"/>
          <ac:spMkLst>
            <pc:docMk/>
            <pc:sldMk cId="617742326" sldId="270"/>
            <ac:spMk id="5" creationId="{A10C41F2-1746-4431-9B52-B9F147A896B8}"/>
          </ac:spMkLst>
        </pc:spChg>
        <pc:spChg chg="add del">
          <ac:chgData name="Wiktoria Stolpe" userId="S::wstolpe@zs06.onmicrosoft.com::1e29901a-04f3-4dee-baa4-e986d55671d5" providerId="AD" clId="Web-{71D382B2-3897-47D8-845F-D26D87A0E6CC}" dt="2023-05-04T16:44:42.281" v="729"/>
          <ac:spMkLst>
            <pc:docMk/>
            <pc:sldMk cId="617742326" sldId="270"/>
            <ac:spMk id="6" creationId="{B695F8C5-0ED1-4C24-877A-A9E15A1C6430}"/>
          </ac:spMkLst>
        </pc:spChg>
        <pc:spChg chg="add del">
          <ac:chgData name="Wiktoria Stolpe" userId="S::wstolpe@zs06.onmicrosoft.com::1e29901a-04f3-4dee-baa4-e986d55671d5" providerId="AD" clId="Web-{71D382B2-3897-47D8-845F-D26D87A0E6CC}" dt="2023-05-04T16:44:42.281" v="729"/>
          <ac:spMkLst>
            <pc:docMk/>
            <pc:sldMk cId="617742326" sldId="270"/>
            <ac:spMk id="7" creationId="{7984928E-D694-4849-BBAD-D7C7DC405478}"/>
          </ac:spMkLst>
        </pc:spChg>
        <pc:spChg chg="add del">
          <ac:chgData name="Wiktoria Stolpe" userId="S::wstolpe@zs06.onmicrosoft.com::1e29901a-04f3-4dee-baa4-e986d55671d5" providerId="AD" clId="Web-{71D382B2-3897-47D8-845F-D26D87A0E6CC}" dt="2023-05-04T16:44:01.371" v="720"/>
          <ac:spMkLst>
            <pc:docMk/>
            <pc:sldMk cId="617742326" sldId="270"/>
            <ac:spMk id="8" creationId="{A10C41F2-1746-4431-9B52-B9F147A896B8}"/>
          </ac:spMkLst>
        </pc:spChg>
        <pc:spChg chg="add del">
          <ac:chgData name="Wiktoria Stolpe" userId="S::wstolpe@zs06.onmicrosoft.com::1e29901a-04f3-4dee-baa4-e986d55671d5" providerId="AD" clId="Web-{71D382B2-3897-47D8-845F-D26D87A0E6CC}" dt="2023-05-04T16:44:01.371" v="720"/>
          <ac:spMkLst>
            <pc:docMk/>
            <pc:sldMk cId="617742326" sldId="270"/>
            <ac:spMk id="10" creationId="{7984928E-D694-4849-BBAD-D7C7DC405478}"/>
          </ac:spMkLst>
        </pc:spChg>
        <pc:spChg chg="add mod">
          <ac:chgData name="Wiktoria Stolpe" userId="S::wstolpe@zs06.onmicrosoft.com::1e29901a-04f3-4dee-baa4-e986d55671d5" providerId="AD" clId="Web-{71D382B2-3897-47D8-845F-D26D87A0E6CC}" dt="2023-05-04T16:47:36.512" v="758"/>
          <ac:spMkLst>
            <pc:docMk/>
            <pc:sldMk cId="617742326" sldId="270"/>
            <ac:spMk id="13" creationId="{714369D8-019D-E091-451E-1A04DBA43F9F}"/>
          </ac:spMkLst>
        </pc:spChg>
        <pc:spChg chg="add del">
          <ac:chgData name="Wiktoria Stolpe" userId="S::wstolpe@zs06.onmicrosoft.com::1e29901a-04f3-4dee-baa4-e986d55671d5" providerId="AD" clId="Web-{71D382B2-3897-47D8-845F-D26D87A0E6CC}" dt="2023-05-04T16:44:08.528" v="722"/>
          <ac:spMkLst>
            <pc:docMk/>
            <pc:sldMk cId="617742326" sldId="270"/>
            <ac:spMk id="15" creationId="{A10C41F2-1746-4431-9B52-B9F147A896B8}"/>
          </ac:spMkLst>
        </pc:spChg>
        <pc:spChg chg="add del">
          <ac:chgData name="Wiktoria Stolpe" userId="S::wstolpe@zs06.onmicrosoft.com::1e29901a-04f3-4dee-baa4-e986d55671d5" providerId="AD" clId="Web-{71D382B2-3897-47D8-845F-D26D87A0E6CC}" dt="2023-05-04T16:44:08.528" v="722"/>
          <ac:spMkLst>
            <pc:docMk/>
            <pc:sldMk cId="617742326" sldId="270"/>
            <ac:spMk id="16" creationId="{B695F8C5-0ED1-4C24-877A-A9E15A1C6430}"/>
          </ac:spMkLst>
        </pc:spChg>
        <pc:spChg chg="add del">
          <ac:chgData name="Wiktoria Stolpe" userId="S::wstolpe@zs06.onmicrosoft.com::1e29901a-04f3-4dee-baa4-e986d55671d5" providerId="AD" clId="Web-{71D382B2-3897-47D8-845F-D26D87A0E6CC}" dt="2023-05-04T16:44:08.528" v="722"/>
          <ac:spMkLst>
            <pc:docMk/>
            <pc:sldMk cId="617742326" sldId="270"/>
            <ac:spMk id="17" creationId="{7984928E-D694-4849-BBAD-D7C7DC405478}"/>
          </ac:spMkLst>
        </pc:spChg>
        <pc:spChg chg="add">
          <ac:chgData name="Wiktoria Stolpe" userId="S::wstolpe@zs06.onmicrosoft.com::1e29901a-04f3-4dee-baa4-e986d55671d5" providerId="AD" clId="Web-{71D382B2-3897-47D8-845F-D26D87A0E6CC}" dt="2023-05-04T16:47:36.512" v="758"/>
          <ac:spMkLst>
            <pc:docMk/>
            <pc:sldMk cId="617742326" sldId="270"/>
            <ac:spMk id="18" creationId="{B32DC26D-8B9B-4CC1-B3CC-D3EA0FB162CD}"/>
          </ac:spMkLst>
        </pc:spChg>
        <pc:picChg chg="add mod ord">
          <ac:chgData name="Wiktoria Stolpe" userId="S::wstolpe@zs06.onmicrosoft.com::1e29901a-04f3-4dee-baa4-e986d55671d5" providerId="AD" clId="Web-{71D382B2-3897-47D8-845F-D26D87A0E6CC}" dt="2023-05-04T16:47:36.512" v="758"/>
          <ac:picMkLst>
            <pc:docMk/>
            <pc:sldMk cId="617742326" sldId="270"/>
            <ac:picMk id="4" creationId="{566F6040-B2A0-A034-8C31-817A879CAF44}"/>
          </ac:picMkLst>
        </pc:picChg>
        <pc:cxnChg chg="add del">
          <ac:chgData name="Wiktoria Stolpe" userId="S::wstolpe@zs06.onmicrosoft.com::1e29901a-04f3-4dee-baa4-e986d55671d5" providerId="AD" clId="Web-{71D382B2-3897-47D8-845F-D26D87A0E6CC}" dt="2023-05-04T16:44:42.281" v="729"/>
          <ac:cxnSpMkLst>
            <pc:docMk/>
            <pc:sldMk cId="617742326" sldId="270"/>
            <ac:cxnSpMk id="9" creationId="{99237721-19CF-41B1-AA0A-E1E1A8282D52}"/>
          </ac:cxnSpMkLst>
        </pc:cxnChg>
        <pc:cxnChg chg="add del">
          <ac:chgData name="Wiktoria Stolpe" userId="S::wstolpe@zs06.onmicrosoft.com::1e29901a-04f3-4dee-baa4-e986d55671d5" providerId="AD" clId="Web-{71D382B2-3897-47D8-845F-D26D87A0E6CC}" dt="2023-05-04T16:44:01.371" v="720"/>
          <ac:cxnSpMkLst>
            <pc:docMk/>
            <pc:sldMk cId="617742326" sldId="270"/>
            <ac:cxnSpMk id="12" creationId="{99237721-19CF-41B1-AA0A-E1E1A8282D52}"/>
          </ac:cxnSpMkLst>
        </pc:cxnChg>
        <pc:cxnChg chg="add del">
          <ac:chgData name="Wiktoria Stolpe" userId="S::wstolpe@zs06.onmicrosoft.com::1e29901a-04f3-4dee-baa4-e986d55671d5" providerId="AD" clId="Web-{71D382B2-3897-47D8-845F-D26D87A0E6CC}" dt="2023-05-04T16:44:08.528" v="722"/>
          <ac:cxnSpMkLst>
            <pc:docMk/>
            <pc:sldMk cId="617742326" sldId="270"/>
            <ac:cxnSpMk id="14" creationId="{99237721-19CF-41B1-AA0A-E1E1A8282D52}"/>
          </ac:cxnSpMkLst>
        </pc:cxnChg>
        <pc:cxnChg chg="add">
          <ac:chgData name="Wiktoria Stolpe" userId="S::wstolpe@zs06.onmicrosoft.com::1e29901a-04f3-4dee-baa4-e986d55671d5" providerId="AD" clId="Web-{71D382B2-3897-47D8-845F-D26D87A0E6CC}" dt="2023-05-04T16:47:36.512" v="758"/>
          <ac:cxnSpMkLst>
            <pc:docMk/>
            <pc:sldMk cId="617742326" sldId="270"/>
            <ac:cxnSpMk id="20" creationId="{FBB7ADC3-53A0-44F2-914A-78CADAF33411}"/>
          </ac:cxnSpMkLst>
        </pc:cxnChg>
      </pc:sldChg>
      <pc:sldChg chg="addSp delSp modSp new del mod setBg">
        <pc:chgData name="Wiktoria Stolpe" userId="S::wstolpe@zs06.onmicrosoft.com::1e29901a-04f3-4dee-baa4-e986d55671d5" providerId="AD" clId="Web-{71D382B2-3897-47D8-845F-D26D87A0E6CC}" dt="2023-05-04T16:42:15.489" v="698"/>
        <pc:sldMkLst>
          <pc:docMk/>
          <pc:sldMk cId="722998799" sldId="270"/>
        </pc:sldMkLst>
        <pc:spChg chg="mod">
          <ac:chgData name="Wiktoria Stolpe" userId="S::wstolpe@zs06.onmicrosoft.com::1e29901a-04f3-4dee-baa4-e986d55671d5" providerId="AD" clId="Web-{71D382B2-3897-47D8-845F-D26D87A0E6CC}" dt="2023-05-04T16:42:05.722" v="697"/>
          <ac:spMkLst>
            <pc:docMk/>
            <pc:sldMk cId="722998799" sldId="270"/>
            <ac:spMk id="2" creationId="{3DCD4A83-BE06-9CC6-01DD-177A93A3D840}"/>
          </ac:spMkLst>
        </pc:spChg>
        <pc:spChg chg="del">
          <ac:chgData name="Wiktoria Stolpe" userId="S::wstolpe@zs06.onmicrosoft.com::1e29901a-04f3-4dee-baa4-e986d55671d5" providerId="AD" clId="Web-{71D382B2-3897-47D8-845F-D26D87A0E6CC}" dt="2023-05-04T16:38:44.301" v="658"/>
          <ac:spMkLst>
            <pc:docMk/>
            <pc:sldMk cId="722998799" sldId="270"/>
            <ac:spMk id="3" creationId="{EC5D0B9B-581A-2CE4-11E0-8DCF113DA666}"/>
          </ac:spMkLst>
        </pc:spChg>
        <pc:spChg chg="add del">
          <ac:chgData name="Wiktoria Stolpe" userId="S::wstolpe@zs06.onmicrosoft.com::1e29901a-04f3-4dee-baa4-e986d55671d5" providerId="AD" clId="Web-{71D382B2-3897-47D8-845F-D26D87A0E6CC}" dt="2023-05-04T16:39:03.240" v="660"/>
          <ac:spMkLst>
            <pc:docMk/>
            <pc:sldMk cId="722998799" sldId="270"/>
            <ac:spMk id="8" creationId="{11679AA0-5169-7E20-DF5D-7D6606FD86C5}"/>
          </ac:spMkLst>
        </pc:spChg>
        <pc:spChg chg="add mod">
          <ac:chgData name="Wiktoria Stolpe" userId="S::wstolpe@zs06.onmicrosoft.com::1e29901a-04f3-4dee-baa4-e986d55671d5" providerId="AD" clId="Web-{71D382B2-3897-47D8-845F-D26D87A0E6CC}" dt="2023-05-04T16:42:05.722" v="697"/>
          <ac:spMkLst>
            <pc:docMk/>
            <pc:sldMk cId="722998799" sldId="270"/>
            <ac:spMk id="9" creationId="{2C867B80-8808-4287-8B79-9E9C3358CA6A}"/>
          </ac:spMkLst>
        </pc:spChg>
        <pc:spChg chg="add del mod">
          <ac:chgData name="Wiktoria Stolpe" userId="S::wstolpe@zs06.onmicrosoft.com::1e29901a-04f3-4dee-baa4-e986d55671d5" providerId="AD" clId="Web-{71D382B2-3897-47D8-845F-D26D87A0E6CC}" dt="2023-05-04T16:39:59.744" v="668"/>
          <ac:spMkLst>
            <pc:docMk/>
            <pc:sldMk cId="722998799" sldId="270"/>
            <ac:spMk id="10" creationId="{44263821-1853-8E48-2244-205B11A6BC65}"/>
          </ac:spMkLst>
        </pc:spChg>
        <pc:spChg chg="add del">
          <ac:chgData name="Wiktoria Stolpe" userId="S::wstolpe@zs06.onmicrosoft.com::1e29901a-04f3-4dee-baa4-e986d55671d5" providerId="AD" clId="Web-{71D382B2-3897-47D8-845F-D26D87A0E6CC}" dt="2023-05-04T16:39:14.835" v="663"/>
          <ac:spMkLst>
            <pc:docMk/>
            <pc:sldMk cId="722998799" sldId="270"/>
            <ac:spMk id="11" creationId="{4038CB10-1F5C-4D54-9DF7-12586DE5B007}"/>
          </ac:spMkLst>
        </pc:spChg>
        <pc:spChg chg="add del">
          <ac:chgData name="Wiktoria Stolpe" userId="S::wstolpe@zs06.onmicrosoft.com::1e29901a-04f3-4dee-baa4-e986d55671d5" providerId="AD" clId="Web-{71D382B2-3897-47D8-845F-D26D87A0E6CC}" dt="2023-05-04T16:41:56.284" v="695"/>
          <ac:spMkLst>
            <pc:docMk/>
            <pc:sldMk cId="722998799" sldId="270"/>
            <ac:spMk id="12" creationId="{49E08AF5-3E90-4033-8EC2-5D18E03DFBF3}"/>
          </ac:spMkLst>
        </pc:spChg>
        <pc:spChg chg="add del">
          <ac:chgData name="Wiktoria Stolpe" userId="S::wstolpe@zs06.onmicrosoft.com::1e29901a-04f3-4dee-baa4-e986d55671d5" providerId="AD" clId="Web-{71D382B2-3897-47D8-845F-D26D87A0E6CC}" dt="2023-05-04T16:39:14.835" v="663"/>
          <ac:spMkLst>
            <pc:docMk/>
            <pc:sldMk cId="722998799" sldId="270"/>
            <ac:spMk id="13" creationId="{73ED6512-6858-4552-B699-9A97FE9A4EA2}"/>
          </ac:spMkLst>
        </pc:spChg>
        <pc:spChg chg="add del">
          <ac:chgData name="Wiktoria Stolpe" userId="S::wstolpe@zs06.onmicrosoft.com::1e29901a-04f3-4dee-baa4-e986d55671d5" providerId="AD" clId="Web-{71D382B2-3897-47D8-845F-D26D87A0E6CC}" dt="2023-05-04T16:41:27.173" v="691"/>
          <ac:spMkLst>
            <pc:docMk/>
            <pc:sldMk cId="722998799" sldId="270"/>
            <ac:spMk id="14" creationId="{A00D92BF-81D0-4FF2-8513-4AA1A3E47EE6}"/>
          </ac:spMkLst>
        </pc:spChg>
        <pc:spChg chg="add">
          <ac:chgData name="Wiktoria Stolpe" userId="S::wstolpe@zs06.onmicrosoft.com::1e29901a-04f3-4dee-baa4-e986d55671d5" providerId="AD" clId="Web-{71D382B2-3897-47D8-845F-D26D87A0E6CC}" dt="2023-05-04T16:42:05.722" v="697"/>
          <ac:spMkLst>
            <pc:docMk/>
            <pc:sldMk cId="722998799" sldId="270"/>
            <ac:spMk id="17" creationId="{4038CB10-1F5C-4D54-9DF7-12586DE5B007}"/>
          </ac:spMkLst>
        </pc:spChg>
        <pc:spChg chg="add">
          <ac:chgData name="Wiktoria Stolpe" userId="S::wstolpe@zs06.onmicrosoft.com::1e29901a-04f3-4dee-baa4-e986d55671d5" providerId="AD" clId="Web-{71D382B2-3897-47D8-845F-D26D87A0E6CC}" dt="2023-05-04T16:42:05.722" v="697"/>
          <ac:spMkLst>
            <pc:docMk/>
            <pc:sldMk cId="722998799" sldId="270"/>
            <ac:spMk id="18" creationId="{73ED6512-6858-4552-B699-9A97FE9A4EA2}"/>
          </ac:spMkLst>
        </pc:spChg>
        <pc:spChg chg="add del">
          <ac:chgData name="Wiktoria Stolpe" userId="S::wstolpe@zs06.onmicrosoft.com::1e29901a-04f3-4dee-baa4-e986d55671d5" providerId="AD" clId="Web-{71D382B2-3897-47D8-845F-D26D87A0E6CC}" dt="2023-05-04T16:41:27.157" v="690"/>
          <ac:spMkLst>
            <pc:docMk/>
            <pc:sldMk cId="722998799" sldId="270"/>
            <ac:spMk id="21" creationId="{4038CB10-1F5C-4D54-9DF7-12586DE5B007}"/>
          </ac:spMkLst>
        </pc:spChg>
        <pc:spChg chg="add del">
          <ac:chgData name="Wiktoria Stolpe" userId="S::wstolpe@zs06.onmicrosoft.com::1e29901a-04f3-4dee-baa4-e986d55671d5" providerId="AD" clId="Web-{71D382B2-3897-47D8-845F-D26D87A0E6CC}" dt="2023-05-04T16:41:27.157" v="690"/>
          <ac:spMkLst>
            <pc:docMk/>
            <pc:sldMk cId="722998799" sldId="270"/>
            <ac:spMk id="23" creationId="{73ED6512-6858-4552-B699-9A97FE9A4EA2}"/>
          </ac:spMkLst>
        </pc:spChg>
        <pc:picChg chg="add del mod ord">
          <ac:chgData name="Wiktoria Stolpe" userId="S::wstolpe@zs06.onmicrosoft.com::1e29901a-04f3-4dee-baa4-e986d55671d5" providerId="AD" clId="Web-{71D382B2-3897-47D8-845F-D26D87A0E6CC}" dt="2023-05-04T16:39:26.304" v="667"/>
          <ac:picMkLst>
            <pc:docMk/>
            <pc:sldMk cId="722998799" sldId="270"/>
            <ac:picMk id="4" creationId="{98542C6D-F1F5-4305-C351-DD4A928ED987}"/>
          </ac:picMkLst>
        </pc:picChg>
        <pc:picChg chg="add mod ord">
          <ac:chgData name="Wiktoria Stolpe" userId="S::wstolpe@zs06.onmicrosoft.com::1e29901a-04f3-4dee-baa4-e986d55671d5" providerId="AD" clId="Web-{71D382B2-3897-47D8-845F-D26D87A0E6CC}" dt="2023-05-04T16:42:05.722" v="697"/>
          <ac:picMkLst>
            <pc:docMk/>
            <pc:sldMk cId="722998799" sldId="270"/>
            <ac:picMk id="5" creationId="{F4B500CA-4868-8CEB-8DC8-D9EF934DCA71}"/>
          </ac:picMkLst>
        </pc:picChg>
        <pc:cxnChg chg="add del">
          <ac:chgData name="Wiktoria Stolpe" userId="S::wstolpe@zs06.onmicrosoft.com::1e29901a-04f3-4dee-baa4-e986d55671d5" providerId="AD" clId="Web-{71D382B2-3897-47D8-845F-D26D87A0E6CC}" dt="2023-05-04T16:41:56.284" v="695"/>
          <ac:cxnSpMkLst>
            <pc:docMk/>
            <pc:sldMk cId="722998799" sldId="270"/>
            <ac:cxnSpMk id="15" creationId="{6F171EE2-1899-4B71-B6F6-B7A0050CC9F2}"/>
          </ac:cxnSpMkLst>
        </pc:cxnChg>
        <pc:cxnChg chg="add del">
          <ac:chgData name="Wiktoria Stolpe" userId="S::wstolpe@zs06.onmicrosoft.com::1e29901a-04f3-4dee-baa4-e986d55671d5" providerId="AD" clId="Web-{71D382B2-3897-47D8-845F-D26D87A0E6CC}" dt="2023-05-04T16:41:27.173" v="691"/>
          <ac:cxnSpMkLst>
            <pc:docMk/>
            <pc:sldMk cId="722998799" sldId="270"/>
            <ac:cxnSpMk id="16" creationId="{D7921103-1BF7-497A-81AD-2552D43B80A3}"/>
          </ac:cxnSpMkLst>
        </pc:cxnChg>
      </pc:sldChg>
      <pc:sldChg chg="addSp delSp modSp new del mod setBg setClrOvrMap">
        <pc:chgData name="Wiktoria Stolpe" userId="S::wstolpe@zs06.onmicrosoft.com::1e29901a-04f3-4dee-baa4-e986d55671d5" providerId="AD" clId="Web-{71D382B2-3897-47D8-845F-D26D87A0E6CC}" dt="2023-05-04T16:38:20.018" v="654"/>
        <pc:sldMkLst>
          <pc:docMk/>
          <pc:sldMk cId="1281221757" sldId="270"/>
        </pc:sldMkLst>
        <pc:spChg chg="mod">
          <ac:chgData name="Wiktoria Stolpe" userId="S::wstolpe@zs06.onmicrosoft.com::1e29901a-04f3-4dee-baa4-e986d55671d5" providerId="AD" clId="Web-{71D382B2-3897-47D8-845F-D26D87A0E6CC}" dt="2023-05-04T16:35:52.320" v="653"/>
          <ac:spMkLst>
            <pc:docMk/>
            <pc:sldMk cId="1281221757" sldId="270"/>
            <ac:spMk id="2" creationId="{A74953DD-4EE6-BB73-42F7-6DD5B29863B0}"/>
          </ac:spMkLst>
        </pc:spChg>
        <pc:spChg chg="mod">
          <ac:chgData name="Wiktoria Stolpe" userId="S::wstolpe@zs06.onmicrosoft.com::1e29901a-04f3-4dee-baa4-e986d55671d5" providerId="AD" clId="Web-{71D382B2-3897-47D8-845F-D26D87A0E6CC}" dt="2023-05-04T16:35:52.320" v="653"/>
          <ac:spMkLst>
            <pc:docMk/>
            <pc:sldMk cId="1281221757" sldId="270"/>
            <ac:spMk id="3" creationId="{83D33437-C2AB-4E2E-4C69-ED7AEEF0B007}"/>
          </ac:spMkLst>
        </pc:spChg>
        <pc:spChg chg="add del">
          <ac:chgData name="Wiktoria Stolpe" userId="S::wstolpe@zs06.onmicrosoft.com::1e29901a-04f3-4dee-baa4-e986d55671d5" providerId="AD" clId="Web-{71D382B2-3897-47D8-845F-D26D87A0E6CC}" dt="2023-05-04T16:35:48.538" v="650"/>
          <ac:spMkLst>
            <pc:docMk/>
            <pc:sldMk cId="1281221757" sldId="270"/>
            <ac:spMk id="8" creationId="{A10C41F2-1746-4431-9B52-B9F147A896B8}"/>
          </ac:spMkLst>
        </pc:spChg>
        <pc:spChg chg="add del">
          <ac:chgData name="Wiktoria Stolpe" userId="S::wstolpe@zs06.onmicrosoft.com::1e29901a-04f3-4dee-baa4-e986d55671d5" providerId="AD" clId="Web-{71D382B2-3897-47D8-845F-D26D87A0E6CC}" dt="2023-05-04T16:35:48.538" v="650"/>
          <ac:spMkLst>
            <pc:docMk/>
            <pc:sldMk cId="1281221757" sldId="270"/>
            <ac:spMk id="10" creationId="{B695F8C5-0ED1-4C24-877A-A9E15A1C6430}"/>
          </ac:spMkLst>
        </pc:spChg>
        <pc:spChg chg="add del">
          <ac:chgData name="Wiktoria Stolpe" userId="S::wstolpe@zs06.onmicrosoft.com::1e29901a-04f3-4dee-baa4-e986d55671d5" providerId="AD" clId="Web-{71D382B2-3897-47D8-845F-D26D87A0E6CC}" dt="2023-05-04T16:35:48.538" v="650"/>
          <ac:spMkLst>
            <pc:docMk/>
            <pc:sldMk cId="1281221757" sldId="270"/>
            <ac:spMk id="12" creationId="{7984928E-D694-4849-BBAD-D7C7DC405478}"/>
          </ac:spMkLst>
        </pc:spChg>
        <pc:spChg chg="add del">
          <ac:chgData name="Wiktoria Stolpe" userId="S::wstolpe@zs06.onmicrosoft.com::1e29901a-04f3-4dee-baa4-e986d55671d5" providerId="AD" clId="Web-{71D382B2-3897-47D8-845F-D26D87A0E6CC}" dt="2023-05-04T16:35:52.320" v="652"/>
          <ac:spMkLst>
            <pc:docMk/>
            <pc:sldMk cId="1281221757" sldId="270"/>
            <ac:spMk id="16" creationId="{B0890400-BB8B-4A44-AB63-65C7CA223EBA}"/>
          </ac:spMkLst>
        </pc:spChg>
        <pc:spChg chg="add">
          <ac:chgData name="Wiktoria Stolpe" userId="S::wstolpe@zs06.onmicrosoft.com::1e29901a-04f3-4dee-baa4-e986d55671d5" providerId="AD" clId="Web-{71D382B2-3897-47D8-845F-D26D87A0E6CC}" dt="2023-05-04T16:35:52.320" v="653"/>
          <ac:spMkLst>
            <pc:docMk/>
            <pc:sldMk cId="1281221757" sldId="270"/>
            <ac:spMk id="19" creationId="{A10C41F2-1746-4431-9B52-B9F147A896B8}"/>
          </ac:spMkLst>
        </pc:spChg>
        <pc:spChg chg="add">
          <ac:chgData name="Wiktoria Stolpe" userId="S::wstolpe@zs06.onmicrosoft.com::1e29901a-04f3-4dee-baa4-e986d55671d5" providerId="AD" clId="Web-{71D382B2-3897-47D8-845F-D26D87A0E6CC}" dt="2023-05-04T16:35:52.320" v="653"/>
          <ac:spMkLst>
            <pc:docMk/>
            <pc:sldMk cId="1281221757" sldId="270"/>
            <ac:spMk id="20" creationId="{7984928E-D694-4849-BBAD-D7C7DC405478}"/>
          </ac:spMkLst>
        </pc:spChg>
        <pc:cxnChg chg="add del">
          <ac:chgData name="Wiktoria Stolpe" userId="S::wstolpe@zs06.onmicrosoft.com::1e29901a-04f3-4dee-baa4-e986d55671d5" providerId="AD" clId="Web-{71D382B2-3897-47D8-845F-D26D87A0E6CC}" dt="2023-05-04T16:35:48.538" v="650"/>
          <ac:cxnSpMkLst>
            <pc:docMk/>
            <pc:sldMk cId="1281221757" sldId="270"/>
            <ac:cxnSpMk id="14" creationId="{99237721-19CF-41B1-AA0A-E1E1A8282D52}"/>
          </ac:cxnSpMkLst>
        </pc:cxnChg>
        <pc:cxnChg chg="add del">
          <ac:chgData name="Wiktoria Stolpe" userId="S::wstolpe@zs06.onmicrosoft.com::1e29901a-04f3-4dee-baa4-e986d55671d5" providerId="AD" clId="Web-{71D382B2-3897-47D8-845F-D26D87A0E6CC}" dt="2023-05-04T16:35:52.320" v="652"/>
          <ac:cxnSpMkLst>
            <pc:docMk/>
            <pc:sldMk cId="1281221757" sldId="270"/>
            <ac:cxnSpMk id="17" creationId="{4D39B797-CDC6-4529-8A36-9CBFC9816337}"/>
          </ac:cxnSpMkLst>
        </pc:cxnChg>
        <pc:cxnChg chg="add">
          <ac:chgData name="Wiktoria Stolpe" userId="S::wstolpe@zs06.onmicrosoft.com::1e29901a-04f3-4dee-baa4-e986d55671d5" providerId="AD" clId="Web-{71D382B2-3897-47D8-845F-D26D87A0E6CC}" dt="2023-05-04T16:35:52.320" v="653"/>
          <ac:cxnSpMkLst>
            <pc:docMk/>
            <pc:sldMk cId="1281221757" sldId="270"/>
            <ac:cxnSpMk id="21" creationId="{99237721-19CF-41B1-AA0A-E1E1A8282D52}"/>
          </ac:cxnSpMkLst>
        </pc:cxnChg>
      </pc:sldChg>
      <pc:sldChg chg="addSp delSp modSp new mod setBg">
        <pc:chgData name="Wiktoria Stolpe" userId="S::wstolpe@zs06.onmicrosoft.com::1e29901a-04f3-4dee-baa4-e986d55671d5" providerId="AD" clId="Web-{71D382B2-3897-47D8-845F-D26D87A0E6CC}" dt="2023-05-04T16:58:04.074" v="862" actId="1076"/>
        <pc:sldMkLst>
          <pc:docMk/>
          <pc:sldMk cId="2426509689" sldId="270"/>
        </pc:sldMkLst>
        <pc:spChg chg="mod">
          <ac:chgData name="Wiktoria Stolpe" userId="S::wstolpe@zs06.onmicrosoft.com::1e29901a-04f3-4dee-baa4-e986d55671d5" providerId="AD" clId="Web-{71D382B2-3897-47D8-845F-D26D87A0E6CC}" dt="2023-05-04T16:55:04.780" v="832" actId="1076"/>
          <ac:spMkLst>
            <pc:docMk/>
            <pc:sldMk cId="2426509689" sldId="270"/>
            <ac:spMk id="2" creationId="{828C6F75-7D8D-05EE-6CBE-D614D07F3045}"/>
          </ac:spMkLst>
        </pc:spChg>
        <pc:spChg chg="del">
          <ac:chgData name="Wiktoria Stolpe" userId="S::wstolpe@zs06.onmicrosoft.com::1e29901a-04f3-4dee-baa4-e986d55671d5" providerId="AD" clId="Web-{71D382B2-3897-47D8-845F-D26D87A0E6CC}" dt="2023-05-04T16:48:38.642" v="763"/>
          <ac:spMkLst>
            <pc:docMk/>
            <pc:sldMk cId="2426509689" sldId="270"/>
            <ac:spMk id="3" creationId="{85095C73-E13F-6F92-F8A2-580254558210}"/>
          </ac:spMkLst>
        </pc:spChg>
        <pc:spChg chg="add mod">
          <ac:chgData name="Wiktoria Stolpe" userId="S::wstolpe@zs06.onmicrosoft.com::1e29901a-04f3-4dee-baa4-e986d55671d5" providerId="AD" clId="Web-{71D382B2-3897-47D8-845F-D26D87A0E6CC}" dt="2023-05-04T16:57:37.963" v="858" actId="1076"/>
          <ac:spMkLst>
            <pc:docMk/>
            <pc:sldMk cId="2426509689" sldId="270"/>
            <ac:spMk id="8" creationId="{4955B968-434C-25A3-C158-717577C03217}"/>
          </ac:spMkLst>
        </pc:spChg>
        <pc:spChg chg="add del">
          <ac:chgData name="Wiktoria Stolpe" userId="S::wstolpe@zs06.onmicrosoft.com::1e29901a-04f3-4dee-baa4-e986d55671d5" providerId="AD" clId="Web-{71D382B2-3897-47D8-845F-D26D87A0E6CC}" dt="2023-05-04T16:51:16.716" v="766"/>
          <ac:spMkLst>
            <pc:docMk/>
            <pc:sldMk cId="2426509689" sldId="270"/>
            <ac:spMk id="9" creationId="{8E2B3D0A-E968-1FDD-92EC-81C2DA77B550}"/>
          </ac:spMkLst>
        </pc:spChg>
        <pc:spChg chg="add del">
          <ac:chgData name="Wiktoria Stolpe" userId="S::wstolpe@zs06.onmicrosoft.com::1e29901a-04f3-4dee-baa4-e986d55671d5" providerId="AD" clId="Web-{71D382B2-3897-47D8-845F-D26D87A0E6CC}" dt="2023-05-04T16:51:16.716" v="766"/>
          <ac:spMkLst>
            <pc:docMk/>
            <pc:sldMk cId="2426509689" sldId="270"/>
            <ac:spMk id="12" creationId="{DDAF2000-5A6B-4974-8443-11636388A1F9}"/>
          </ac:spMkLst>
        </pc:spChg>
        <pc:spChg chg="add del">
          <ac:chgData name="Wiktoria Stolpe" userId="S::wstolpe@zs06.onmicrosoft.com::1e29901a-04f3-4dee-baa4-e986d55671d5" providerId="AD" clId="Web-{71D382B2-3897-47D8-845F-D26D87A0E6CC}" dt="2023-05-04T16:51:16.716" v="766"/>
          <ac:spMkLst>
            <pc:docMk/>
            <pc:sldMk cId="2426509689" sldId="270"/>
            <ac:spMk id="14" creationId="{291309F6-BCF2-4F38-A2F7-3B705A8AA22B}"/>
          </ac:spMkLst>
        </pc:spChg>
        <pc:spChg chg="add del">
          <ac:chgData name="Wiktoria Stolpe" userId="S::wstolpe@zs06.onmicrosoft.com::1e29901a-04f3-4dee-baa4-e986d55671d5" providerId="AD" clId="Web-{71D382B2-3897-47D8-845F-D26D87A0E6CC}" dt="2023-05-04T16:51:16.716" v="766"/>
          <ac:spMkLst>
            <pc:docMk/>
            <pc:sldMk cId="2426509689" sldId="270"/>
            <ac:spMk id="16" creationId="{0595ABCA-4CF7-42C3-84A4-CF35EA4F51EE}"/>
          </ac:spMkLst>
        </pc:spChg>
        <pc:spChg chg="add del">
          <ac:chgData name="Wiktoria Stolpe" userId="S::wstolpe@zs06.onmicrosoft.com::1e29901a-04f3-4dee-baa4-e986d55671d5" providerId="AD" clId="Web-{71D382B2-3897-47D8-845F-D26D87A0E6CC}" dt="2023-05-04T16:51:16.716" v="766"/>
          <ac:spMkLst>
            <pc:docMk/>
            <pc:sldMk cId="2426509689" sldId="270"/>
            <ac:spMk id="18" creationId="{C1465B32-9198-475B-A052-07B1966157B7}"/>
          </ac:spMkLst>
        </pc:spChg>
        <pc:spChg chg="add del">
          <ac:chgData name="Wiktoria Stolpe" userId="S::wstolpe@zs06.onmicrosoft.com::1e29901a-04f3-4dee-baa4-e986d55671d5" providerId="AD" clId="Web-{71D382B2-3897-47D8-845F-D26D87A0E6CC}" dt="2023-05-04T16:51:16.716" v="766"/>
          <ac:spMkLst>
            <pc:docMk/>
            <pc:sldMk cId="2426509689" sldId="270"/>
            <ac:spMk id="20" creationId="{4EFF28AE-37C6-4221-BEB4-4A39759F1337}"/>
          </ac:spMkLst>
        </pc:spChg>
        <pc:spChg chg="add del mod">
          <ac:chgData name="Wiktoria Stolpe" userId="S::wstolpe@zs06.onmicrosoft.com::1e29901a-04f3-4dee-baa4-e986d55671d5" providerId="AD" clId="Web-{71D382B2-3897-47D8-845F-D26D87A0E6CC}" dt="2023-05-04T16:51:42.921" v="777"/>
          <ac:spMkLst>
            <pc:docMk/>
            <pc:sldMk cId="2426509689" sldId="270"/>
            <ac:spMk id="22" creationId="{D4DB51F2-B1C9-5490-6008-EC44E671C93D}"/>
          </ac:spMkLst>
        </pc:spChg>
        <pc:picChg chg="add mod ord">
          <ac:chgData name="Wiktoria Stolpe" userId="S::wstolpe@zs06.onmicrosoft.com::1e29901a-04f3-4dee-baa4-e986d55671d5" providerId="AD" clId="Web-{71D382B2-3897-47D8-845F-D26D87A0E6CC}" dt="2023-05-04T16:57:51.417" v="860" actId="14100"/>
          <ac:picMkLst>
            <pc:docMk/>
            <pc:sldMk cId="2426509689" sldId="270"/>
            <ac:picMk id="4" creationId="{95F83E1B-29E4-2D03-3512-0E2B9B326E12}"/>
          </ac:picMkLst>
        </pc:picChg>
        <pc:picChg chg="add mod">
          <ac:chgData name="Wiktoria Stolpe" userId="S::wstolpe@zs06.onmicrosoft.com::1e29901a-04f3-4dee-baa4-e986d55671d5" providerId="AD" clId="Web-{71D382B2-3897-47D8-845F-D26D87A0E6CC}" dt="2023-05-04T16:58:04.074" v="862" actId="1076"/>
          <ac:picMkLst>
            <pc:docMk/>
            <pc:sldMk cId="2426509689" sldId="270"/>
            <ac:picMk id="5" creationId="{D7694881-B4FB-5EA2-F8C9-BCA70575E63F}"/>
          </ac:picMkLst>
        </pc:picChg>
        <pc:picChg chg="add del mod ord">
          <ac:chgData name="Wiktoria Stolpe" userId="S::wstolpe@zs06.onmicrosoft.com::1e29901a-04f3-4dee-baa4-e986d55671d5" providerId="AD" clId="Web-{71D382B2-3897-47D8-845F-D26D87A0E6CC}" dt="2023-05-04T16:51:46.593" v="779"/>
          <ac:picMkLst>
            <pc:docMk/>
            <pc:sldMk cId="2426509689" sldId="270"/>
            <ac:picMk id="6" creationId="{67441AB2-5F04-52F9-8CDB-CB79728412FC}"/>
          </ac:picMkLst>
        </pc:picChg>
        <pc:picChg chg="add del mod">
          <ac:chgData name="Wiktoria Stolpe" userId="S::wstolpe@zs06.onmicrosoft.com::1e29901a-04f3-4dee-baa4-e986d55671d5" providerId="AD" clId="Web-{71D382B2-3897-47D8-845F-D26D87A0E6CC}" dt="2023-05-04T16:57:42.385" v="859"/>
          <ac:picMkLst>
            <pc:docMk/>
            <pc:sldMk cId="2426509689" sldId="270"/>
            <ac:picMk id="10" creationId="{278878DA-CA1E-0102-C176-5D906007E592}"/>
          </ac:picMkLst>
        </pc:picChg>
      </pc:sldChg>
      <pc:sldChg chg="add del">
        <pc:chgData name="Wiktoria Stolpe" userId="S::wstolpe@zs06.onmicrosoft.com::1e29901a-04f3-4dee-baa4-e986d55671d5" providerId="AD" clId="Web-{71D382B2-3897-47D8-845F-D26D87A0E6CC}" dt="2023-05-04T16:48:03.655" v="761"/>
        <pc:sldMkLst>
          <pc:docMk/>
          <pc:sldMk cId="2849479996" sldId="270"/>
        </pc:sldMkLst>
      </pc:sldChg>
      <pc:sldChg chg="new del">
        <pc:chgData name="Wiktoria Stolpe" userId="S::wstolpe@zs06.onmicrosoft.com::1e29901a-04f3-4dee-baa4-e986d55671d5" providerId="AD" clId="Web-{71D382B2-3897-47D8-845F-D26D87A0E6CC}" dt="2023-05-04T16:35:30.037" v="647"/>
        <pc:sldMkLst>
          <pc:docMk/>
          <pc:sldMk cId="2891466719" sldId="270"/>
        </pc:sldMkLst>
      </pc:sldChg>
      <pc:sldChg chg="add del">
        <pc:chgData name="Wiktoria Stolpe" userId="S::wstolpe@zs06.onmicrosoft.com::1e29901a-04f3-4dee-baa4-e986d55671d5" providerId="AD" clId="Web-{71D382B2-3897-47D8-845F-D26D87A0E6CC}" dt="2023-05-04T16:38:33.597" v="657"/>
        <pc:sldMkLst>
          <pc:docMk/>
          <pc:sldMk cId="3536597376" sldId="271"/>
        </pc:sldMkLst>
      </pc:sldChg>
      <pc:sldMasterChg chg="del delSldLayout">
        <pc:chgData name="Wiktoria Stolpe" userId="S::wstolpe@zs06.onmicrosoft.com::1e29901a-04f3-4dee-baa4-e986d55671d5" providerId="AD" clId="Web-{71D382B2-3897-47D8-845F-D26D87A0E6CC}" dt="2023-05-04T15:39:26.696" v="175"/>
        <pc:sldMasterMkLst>
          <pc:docMk/>
          <pc:sldMasterMk cId="2965094374" sldId="2147484103"/>
        </pc:sldMasterMkLst>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3402111917" sldId="2147484104"/>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1302789052" sldId="2147484105"/>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4052516042" sldId="2147484106"/>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308578637" sldId="2147484107"/>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697015191" sldId="2147484108"/>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318608636" sldId="2147484109"/>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3930741227" sldId="2147484110"/>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3968004592" sldId="2147484111"/>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374866148" sldId="2147484112"/>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766819298" sldId="2147484113"/>
          </pc:sldLayoutMkLst>
        </pc:sldLayoutChg>
        <pc:sldLayoutChg chg="del">
          <pc:chgData name="Wiktoria Stolpe" userId="S::wstolpe@zs06.onmicrosoft.com::1e29901a-04f3-4dee-baa4-e986d55671d5" providerId="AD" clId="Web-{71D382B2-3897-47D8-845F-D26D87A0E6CC}" dt="2023-05-04T15:39:26.696" v="175"/>
          <pc:sldLayoutMkLst>
            <pc:docMk/>
            <pc:sldMasterMk cId="2965094374" sldId="2147484103"/>
            <pc:sldLayoutMk cId="948396606" sldId="2147484114"/>
          </pc:sldLayoutMkLst>
        </pc:sldLayoutChg>
      </pc:sldMasterChg>
      <pc:sldMasterChg chg="add del addSldLayout delSldLayout modSldLayout">
        <pc:chgData name="Wiktoria Stolpe" userId="S::wstolpe@zs06.onmicrosoft.com::1e29901a-04f3-4dee-baa4-e986d55671d5" providerId="AD" clId="Web-{71D382B2-3897-47D8-845F-D26D87A0E6CC}" dt="2023-05-04T15:39:34.322" v="177"/>
        <pc:sldMasterMkLst>
          <pc:docMk/>
          <pc:sldMasterMk cId="1860224835" sldId="2147484115"/>
        </pc:sldMasterMkLst>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2249496466" sldId="2147484116"/>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3617861120" sldId="2147484117"/>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163296146" sldId="2147484118"/>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3699986086" sldId="2147484119"/>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1179501112" sldId="2147484120"/>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1176958384" sldId="2147484121"/>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1352732453" sldId="2147484122"/>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764787576" sldId="2147484123"/>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142576896" sldId="2147484124"/>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3523677312" sldId="2147484125"/>
          </pc:sldLayoutMkLst>
        </pc:sldLayoutChg>
        <pc:sldLayoutChg chg="add del mod replId">
          <pc:chgData name="Wiktoria Stolpe" userId="S::wstolpe@zs06.onmicrosoft.com::1e29901a-04f3-4dee-baa4-e986d55671d5" providerId="AD" clId="Web-{71D382B2-3897-47D8-845F-D26D87A0E6CC}" dt="2023-05-04T15:39:34.322" v="177"/>
          <pc:sldLayoutMkLst>
            <pc:docMk/>
            <pc:sldMasterMk cId="1860224835" sldId="2147484115"/>
            <pc:sldLayoutMk cId="1226845358" sldId="2147484126"/>
          </pc:sldLayoutMkLst>
        </pc:sldLayoutChg>
      </pc:sldMasterChg>
      <pc:sldMasterChg chg="add del addSldLayout delSldLayout modSldLayout">
        <pc:chgData name="Wiktoria Stolpe" userId="S::wstolpe@zs06.onmicrosoft.com::1e29901a-04f3-4dee-baa4-e986d55671d5" providerId="AD" clId="Web-{71D382B2-3897-47D8-845F-D26D87A0E6CC}" dt="2023-05-04T15:39:39.588" v="178"/>
        <pc:sldMasterMkLst>
          <pc:docMk/>
          <pc:sldMasterMk cId="1028523221" sldId="2147484127"/>
        </pc:sldMasterMkLst>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2966413288" sldId="2147484128"/>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258743157" sldId="2147484129"/>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3877476170" sldId="2147484130"/>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1777464648" sldId="2147484131"/>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2730321478" sldId="2147484132"/>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2285672971" sldId="2147484133"/>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840827465" sldId="2147484134"/>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3237552884" sldId="2147484135"/>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370174502" sldId="2147484136"/>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1347703438" sldId="2147484137"/>
          </pc:sldLayoutMkLst>
        </pc:sldLayoutChg>
        <pc:sldLayoutChg chg="add del mod replId">
          <pc:chgData name="Wiktoria Stolpe" userId="S::wstolpe@zs06.onmicrosoft.com::1e29901a-04f3-4dee-baa4-e986d55671d5" providerId="AD" clId="Web-{71D382B2-3897-47D8-845F-D26D87A0E6CC}" dt="2023-05-04T15:39:39.588" v="178"/>
          <pc:sldLayoutMkLst>
            <pc:docMk/>
            <pc:sldMasterMk cId="1028523221" sldId="2147484127"/>
            <pc:sldLayoutMk cId="3015587382" sldId="2147484138"/>
          </pc:sldLayoutMkLst>
        </pc:sldLayoutChg>
      </pc:sldMasterChg>
      <pc:sldMasterChg chg="add del addSldLayout delSldLayout modSldLayout">
        <pc:chgData name="Wiktoria Stolpe" userId="S::wstolpe@zs06.onmicrosoft.com::1e29901a-04f3-4dee-baa4-e986d55671d5" providerId="AD" clId="Web-{71D382B2-3897-47D8-845F-D26D87A0E6CC}" dt="2023-05-04T15:39:46.073" v="179"/>
        <pc:sldMasterMkLst>
          <pc:docMk/>
          <pc:sldMasterMk cId="1628023198" sldId="2147484139"/>
        </pc:sldMasterMkLst>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2116459371" sldId="2147484140"/>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3283278939" sldId="2147484141"/>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2607721818" sldId="2147484142"/>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2546626394" sldId="2147484143"/>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1591377748" sldId="2147484144"/>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3109541066" sldId="2147484145"/>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875184236" sldId="2147484146"/>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1249331556" sldId="2147484147"/>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3411093763" sldId="2147484148"/>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2080820920" sldId="2147484149"/>
          </pc:sldLayoutMkLst>
        </pc:sldLayoutChg>
        <pc:sldLayoutChg chg="add del mod replId">
          <pc:chgData name="Wiktoria Stolpe" userId="S::wstolpe@zs06.onmicrosoft.com::1e29901a-04f3-4dee-baa4-e986d55671d5" providerId="AD" clId="Web-{71D382B2-3897-47D8-845F-D26D87A0E6CC}" dt="2023-05-04T15:39:46.073" v="179"/>
          <pc:sldLayoutMkLst>
            <pc:docMk/>
            <pc:sldMasterMk cId="1628023198" sldId="2147484139"/>
            <pc:sldLayoutMk cId="2318694149" sldId="2147484150"/>
          </pc:sldLayoutMkLst>
        </pc:sldLayoutChg>
      </pc:sldMasterChg>
      <pc:sldMasterChg chg="add del addSldLayout delSldLayout modSldLayout">
        <pc:chgData name="Wiktoria Stolpe" userId="S::wstolpe@zs06.onmicrosoft.com::1e29901a-04f3-4dee-baa4-e986d55671d5" providerId="AD" clId="Web-{71D382B2-3897-47D8-845F-D26D87A0E6CC}" dt="2023-05-04T15:39:55.261" v="180"/>
        <pc:sldMasterMkLst>
          <pc:docMk/>
          <pc:sldMasterMk cId="3470391254" sldId="2147484151"/>
        </pc:sldMasterMkLst>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455728917" sldId="2147484152"/>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1767942785" sldId="2147484153"/>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195328332" sldId="2147484154"/>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334566937" sldId="2147484155"/>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3080944800" sldId="2147484156"/>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1577641719" sldId="2147484157"/>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1844867492" sldId="2147484158"/>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4085518359" sldId="2147484159"/>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1577495823" sldId="2147484160"/>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2929212878" sldId="2147484161"/>
          </pc:sldLayoutMkLst>
        </pc:sldLayoutChg>
        <pc:sldLayoutChg chg="add del mod replId">
          <pc:chgData name="Wiktoria Stolpe" userId="S::wstolpe@zs06.onmicrosoft.com::1e29901a-04f3-4dee-baa4-e986d55671d5" providerId="AD" clId="Web-{71D382B2-3897-47D8-845F-D26D87A0E6CC}" dt="2023-05-04T15:39:55.261" v="180"/>
          <pc:sldLayoutMkLst>
            <pc:docMk/>
            <pc:sldMasterMk cId="3470391254" sldId="2147484151"/>
            <pc:sldLayoutMk cId="3621014030" sldId="2147484162"/>
          </pc:sldLayoutMkLst>
        </pc:sldLayoutChg>
      </pc:sldMasterChg>
      <pc:sldMasterChg chg="add del addSldLayout delSldLayout modSldLayout">
        <pc:chgData name="Wiktoria Stolpe" userId="S::wstolpe@zs06.onmicrosoft.com::1e29901a-04f3-4dee-baa4-e986d55671d5" providerId="AD" clId="Web-{71D382B2-3897-47D8-845F-D26D87A0E6CC}" dt="2023-05-04T15:40:03.934" v="181"/>
        <pc:sldMasterMkLst>
          <pc:docMk/>
          <pc:sldMasterMk cId="1815107572" sldId="2147484163"/>
        </pc:sldMasterMkLst>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2022715339" sldId="2147484164"/>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2009412143" sldId="2147484165"/>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668848592" sldId="2147484166"/>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2060865542" sldId="2147484167"/>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3174552321" sldId="2147484168"/>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2375671301" sldId="2147484169"/>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934814055" sldId="2147484170"/>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3389959212" sldId="2147484171"/>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1713811674" sldId="2147484172"/>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2202416727" sldId="2147484173"/>
          </pc:sldLayoutMkLst>
        </pc:sldLayoutChg>
        <pc:sldLayoutChg chg="add del mod replId">
          <pc:chgData name="Wiktoria Stolpe" userId="S::wstolpe@zs06.onmicrosoft.com::1e29901a-04f3-4dee-baa4-e986d55671d5" providerId="AD" clId="Web-{71D382B2-3897-47D8-845F-D26D87A0E6CC}" dt="2023-05-04T15:40:03.934" v="181"/>
          <pc:sldLayoutMkLst>
            <pc:docMk/>
            <pc:sldMasterMk cId="1815107572" sldId="2147484163"/>
            <pc:sldLayoutMk cId="945447571" sldId="2147484174"/>
          </pc:sldLayoutMkLst>
        </pc:sldLayoutChg>
      </pc:sldMasterChg>
      <pc:sldMasterChg chg="add addSldLayout modSldLayout">
        <pc:chgData name="Wiktoria Stolpe" userId="S::wstolpe@zs06.onmicrosoft.com::1e29901a-04f3-4dee-baa4-e986d55671d5" providerId="AD" clId="Web-{71D382B2-3897-47D8-845F-D26D87A0E6CC}" dt="2023-05-04T15:40:03.934" v="181"/>
        <pc:sldMasterMkLst>
          <pc:docMk/>
          <pc:sldMasterMk cId="584934515" sldId="2147484175"/>
        </pc:sldMasterMkLst>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2207618424" sldId="2147484176"/>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2871806823" sldId="2147484177"/>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4186417176" sldId="2147484178"/>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2789506207" sldId="2147484179"/>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1503546719" sldId="2147484180"/>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1212919033" sldId="2147484181"/>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3021245332" sldId="2147484182"/>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1035801318" sldId="2147484183"/>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3234616266" sldId="2147484184"/>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2547612005" sldId="2147484185"/>
          </pc:sldLayoutMkLst>
        </pc:sldLayoutChg>
        <pc:sldLayoutChg chg="add mod replId">
          <pc:chgData name="Wiktoria Stolpe" userId="S::wstolpe@zs06.onmicrosoft.com::1e29901a-04f3-4dee-baa4-e986d55671d5" providerId="AD" clId="Web-{71D382B2-3897-47D8-845F-D26D87A0E6CC}" dt="2023-05-04T15:40:03.934" v="181"/>
          <pc:sldLayoutMkLst>
            <pc:docMk/>
            <pc:sldMasterMk cId="584934515" sldId="2147484175"/>
            <pc:sldLayoutMk cId="1995001289" sldId="214748418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1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4761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00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7180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41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8950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dirty="0"/>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0354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5/5/2023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1291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2124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dirty="0"/>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3580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dirty="0"/>
              <a:t>Click to edit Master title style</a:t>
            </a:r>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61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5/5/2023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934515"/>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9" descr="Obraz zawierający tekst&#10;&#10;Opis wygenerowany automatycznie">
            <a:extLst>
              <a:ext uri="{FF2B5EF4-FFF2-40B4-BE49-F238E27FC236}">
                <a16:creationId xmlns:a16="http://schemas.microsoft.com/office/drawing/2014/main" id="{9BDF6B9B-0D97-EF64-18C9-B4C799B09AAD}"/>
              </a:ext>
            </a:extLst>
          </p:cNvPr>
          <p:cNvPicPr>
            <a:picLocks noChangeAspect="1"/>
          </p:cNvPicPr>
          <p:nvPr/>
        </p:nvPicPr>
        <p:blipFill rotWithShape="1">
          <a:blip r:embed="rId2">
            <a:alphaModFix/>
          </a:blip>
          <a:srcRect l="6670" r="3" b="1"/>
          <a:stretch/>
        </p:blipFill>
        <p:spPr>
          <a:xfrm>
            <a:off x="21" y="-100630"/>
            <a:ext cx="12188932" cy="6856614"/>
          </a:xfrm>
          <a:prstGeom prst="rect">
            <a:avLst/>
          </a:prstGeom>
        </p:spPr>
      </p:pic>
      <p:sp>
        <p:nvSpPr>
          <p:cNvPr id="2" name="Tytuł 1"/>
          <p:cNvSpPr>
            <a:spLocks noGrp="1"/>
          </p:cNvSpPr>
          <p:nvPr>
            <p:ph type="ctrTitle"/>
          </p:nvPr>
        </p:nvSpPr>
        <p:spPr>
          <a:xfrm>
            <a:off x="6768373" y="744909"/>
            <a:ext cx="4958128" cy="3575090"/>
          </a:xfrm>
        </p:spPr>
        <p:txBody>
          <a:bodyPr anchor="b">
            <a:normAutofit/>
          </a:bodyPr>
          <a:lstStyle/>
          <a:p>
            <a:pPr algn="l"/>
            <a:r>
              <a:rPr lang="pl-PL" sz="5400" b="1" i="1" dirty="0">
                <a:solidFill>
                  <a:srgbClr val="FFFFFF"/>
                </a:solidFill>
                <a:cs typeface="Calibri Light"/>
              </a:rPr>
              <a:t>Motyw miłości</a:t>
            </a:r>
          </a:p>
        </p:txBody>
      </p:sp>
      <p:sp>
        <p:nvSpPr>
          <p:cNvPr id="3" name="Podtytuł 2"/>
          <p:cNvSpPr>
            <a:spLocks noGrp="1"/>
          </p:cNvSpPr>
          <p:nvPr>
            <p:ph type="subTitle" idx="1"/>
          </p:nvPr>
        </p:nvSpPr>
        <p:spPr>
          <a:xfrm>
            <a:off x="6768373" y="4455151"/>
            <a:ext cx="4958128" cy="1766047"/>
          </a:xfrm>
        </p:spPr>
        <p:txBody>
          <a:bodyPr vert="horz" lIns="91440" tIns="45720" rIns="91440" bIns="45720" rtlCol="0" anchor="t">
            <a:normAutofit/>
          </a:bodyPr>
          <a:lstStyle/>
          <a:p>
            <a:pPr algn="l"/>
            <a:r>
              <a:rPr lang="pl-PL" sz="3200" b="1" i="1" dirty="0">
                <a:solidFill>
                  <a:srgbClr val="FFFFFF"/>
                </a:solidFill>
              </a:rPr>
              <a:t>Wiktoria </a:t>
            </a:r>
            <a:r>
              <a:rPr lang="pl-PL" sz="3200" b="1" i="1" err="1">
                <a:solidFill>
                  <a:srgbClr val="FFFFFF"/>
                </a:solidFill>
              </a:rPr>
              <a:t>Stolpe</a:t>
            </a:r>
            <a:r>
              <a:rPr lang="pl-PL" sz="3200" b="1" i="1" dirty="0">
                <a:solidFill>
                  <a:srgbClr val="FFFFFF"/>
                </a:solidFill>
              </a:rPr>
              <a:t> 8b</a:t>
            </a:r>
          </a:p>
        </p:txBody>
      </p:sp>
    </p:spTree>
    <p:extLst>
      <p:ext uri="{BB962C8B-B14F-4D97-AF65-F5344CB8AC3E}">
        <p14:creationId xmlns:p14="http://schemas.microsoft.com/office/powerpoint/2010/main" val="650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BF6DDF-4270-92C9-E17D-496129C262C2}"/>
              </a:ext>
            </a:extLst>
          </p:cNvPr>
          <p:cNvSpPr>
            <a:spLocks noGrp="1"/>
          </p:cNvSpPr>
          <p:nvPr>
            <p:ph type="title"/>
          </p:nvPr>
        </p:nvSpPr>
        <p:spPr>
          <a:xfrm>
            <a:off x="1009751" y="-3612973"/>
            <a:ext cx="6066818" cy="1499616"/>
          </a:xfrm>
        </p:spPr>
        <p:txBody>
          <a:bodyPr>
            <a:normAutofit/>
          </a:bodyPr>
          <a:lstStyle/>
          <a:p>
            <a:endParaRPr lang="pl-PL"/>
          </a:p>
        </p:txBody>
      </p:sp>
      <p:sp>
        <p:nvSpPr>
          <p:cNvPr id="3" name="Symbol zastępczy zawartości 2">
            <a:extLst>
              <a:ext uri="{FF2B5EF4-FFF2-40B4-BE49-F238E27FC236}">
                <a16:creationId xmlns:a16="http://schemas.microsoft.com/office/drawing/2014/main" id="{8DFC91B9-6F24-94C9-4581-D4D3D41E8E10}"/>
              </a:ext>
            </a:extLst>
          </p:cNvPr>
          <p:cNvSpPr>
            <a:spLocks noGrp="1"/>
          </p:cNvSpPr>
          <p:nvPr>
            <p:ph idx="1"/>
          </p:nvPr>
        </p:nvSpPr>
        <p:spPr>
          <a:xfrm>
            <a:off x="218997" y="1653397"/>
            <a:ext cx="7202627" cy="5489849"/>
          </a:xfrm>
        </p:spPr>
        <p:txBody>
          <a:bodyPr vert="horz" lIns="45720" tIns="45720" rIns="45720" bIns="45720" rtlCol="0" anchor="t">
            <a:normAutofit/>
          </a:bodyPr>
          <a:lstStyle/>
          <a:p>
            <a:r>
              <a:rPr lang="pl-PL" sz="2800" b="1" i="1" dirty="0">
                <a:ea typeface="+mn-lt"/>
                <a:cs typeface="+mn-lt"/>
              </a:rPr>
              <a:t>Marek Winicjusz początkowo był zauroczony Ligią, pożądał jej. Kiedy poznał bliżej ukochaną oraz religię chrześcijańską, której była wierna, jego uczucie stało się szczere, czyste i prawdziwe. Kochał wybrankę ponad wszystko. Ta przemiana Marek wzbudziła na nowo uczucia Ligii. Ich miłość skończyła się szczęśliwie. Połączyli się węzłem małżeńskim i żyli spokojnie z dala od Rzymu. Swoją miłość powierzyli Bogu i to gwarantowało ich szczęście.</a:t>
            </a:r>
            <a:br>
              <a:rPr lang="pl-PL" dirty="0">
                <a:ea typeface="+mn-lt"/>
                <a:cs typeface="+mn-lt"/>
              </a:rPr>
            </a:br>
            <a:endParaRPr lang="pl-PL" sz="2800" b="1" i="1" dirty="0">
              <a:ea typeface="+mn-lt"/>
              <a:cs typeface="+mn-lt"/>
            </a:endParaRPr>
          </a:p>
          <a:p>
            <a:r>
              <a:rPr lang="pl-PL" dirty="0">
                <a:ea typeface="+mn-lt"/>
                <a:cs typeface="+mn-lt"/>
              </a:rPr>
              <a:t>                                                                </a:t>
            </a:r>
            <a:r>
              <a:rPr lang="pl-PL" b="1" i="1" err="1">
                <a:ea typeface="+mn-lt"/>
                <a:cs typeface="+mn-lt"/>
              </a:rPr>
              <a:t>Żródło</a:t>
            </a:r>
            <a:r>
              <a:rPr lang="pl-PL" b="1" i="1" dirty="0">
                <a:ea typeface="+mn-lt"/>
                <a:cs typeface="+mn-lt"/>
              </a:rPr>
              <a:t>: Bryk.pl</a:t>
            </a:r>
            <a:br>
              <a:rPr lang="pl-PL" dirty="0">
                <a:ea typeface="+mn-lt"/>
                <a:cs typeface="+mn-lt"/>
              </a:rPr>
            </a:br>
            <a:endParaRPr lang="pl-PL"/>
          </a:p>
        </p:txBody>
      </p:sp>
      <p:pic>
        <p:nvPicPr>
          <p:cNvPr id="5" name="Picture 4" descr="Kłódka z sercem zakochanych">
            <a:extLst>
              <a:ext uri="{FF2B5EF4-FFF2-40B4-BE49-F238E27FC236}">
                <a16:creationId xmlns:a16="http://schemas.microsoft.com/office/drawing/2014/main" id="{34DFF67B-CD8E-2030-333A-6A5CC23D1D08}"/>
              </a:ext>
            </a:extLst>
          </p:cNvPr>
          <p:cNvPicPr>
            <a:picLocks noChangeAspect="1"/>
          </p:cNvPicPr>
          <p:nvPr/>
        </p:nvPicPr>
        <p:blipFill rotWithShape="1">
          <a:blip r:embed="rId2"/>
          <a:srcRect l="32172" r="29739" b="1"/>
          <a:stretch/>
        </p:blipFill>
        <p:spPr>
          <a:xfrm>
            <a:off x="7552266" y="10"/>
            <a:ext cx="4639733" cy="6857990"/>
          </a:xfrm>
          <a:prstGeom prst="rect">
            <a:avLst/>
          </a:prstGeom>
        </p:spPr>
      </p:pic>
    </p:spTree>
    <p:extLst>
      <p:ext uri="{BB962C8B-B14F-4D97-AF65-F5344CB8AC3E}">
        <p14:creationId xmlns:p14="http://schemas.microsoft.com/office/powerpoint/2010/main" val="394397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E5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2A0462A-7577-E1E5-E2E9-7A44D46BAAA0}"/>
              </a:ext>
            </a:extLst>
          </p:cNvPr>
          <p:cNvSpPr>
            <a:spLocks noGrp="1"/>
          </p:cNvSpPr>
          <p:nvPr>
            <p:ph type="title"/>
          </p:nvPr>
        </p:nvSpPr>
        <p:spPr>
          <a:xfrm>
            <a:off x="524256" y="4767072"/>
            <a:ext cx="6594189" cy="1625210"/>
          </a:xfrm>
        </p:spPr>
        <p:txBody>
          <a:bodyPr>
            <a:normAutofit/>
          </a:bodyPr>
          <a:lstStyle/>
          <a:p>
            <a:pPr algn="r"/>
            <a:r>
              <a:rPr lang="pl-PL" b="1" i="1" dirty="0">
                <a:solidFill>
                  <a:schemeClr val="bg1"/>
                </a:solidFill>
              </a:rPr>
              <a:t>ADAM MICKIEWICZ</a:t>
            </a:r>
            <a:br>
              <a:rPr lang="pl-PL" b="1" i="1" dirty="0">
                <a:solidFill>
                  <a:schemeClr val="bg1"/>
                </a:solidFill>
              </a:rPr>
            </a:br>
            <a:r>
              <a:rPr lang="pl-PL" b="1" i="1" dirty="0">
                <a:solidFill>
                  <a:schemeClr val="bg1"/>
                </a:solidFill>
              </a:rPr>
              <a:t>,,PAN TADEUSZ,,</a:t>
            </a:r>
          </a:p>
        </p:txBody>
      </p:sp>
      <p:pic>
        <p:nvPicPr>
          <p:cNvPr id="4" name="Obraz 4" descr="Obraz zawierający drzewo, na wolnym powietrzu, osoba&#10;&#10;Opis wygenerowany automatycznie">
            <a:extLst>
              <a:ext uri="{FF2B5EF4-FFF2-40B4-BE49-F238E27FC236}">
                <a16:creationId xmlns:a16="http://schemas.microsoft.com/office/drawing/2014/main" id="{C0A79157-26BA-7C73-12E9-53A117D15FFF}"/>
              </a:ext>
            </a:extLst>
          </p:cNvPr>
          <p:cNvPicPr>
            <a:picLocks noChangeAspect="1"/>
          </p:cNvPicPr>
          <p:nvPr/>
        </p:nvPicPr>
        <p:blipFill rotWithShape="1">
          <a:blip r:embed="rId2"/>
          <a:srcRect t="4589" r="1" b="17822"/>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2591587-C55D-EDD8-D637-C75F7BED6475}"/>
              </a:ext>
            </a:extLst>
          </p:cNvPr>
          <p:cNvSpPr>
            <a:spLocks noGrp="1"/>
          </p:cNvSpPr>
          <p:nvPr>
            <p:ph idx="1"/>
          </p:nvPr>
        </p:nvSpPr>
        <p:spPr>
          <a:xfrm>
            <a:off x="8029319" y="917725"/>
            <a:ext cx="3424739" cy="4852362"/>
          </a:xfrm>
        </p:spPr>
        <p:txBody>
          <a:bodyPr anchor="ctr">
            <a:normAutofit/>
          </a:bodyPr>
          <a:lstStyle/>
          <a:p>
            <a:r>
              <a:rPr lang="pl-PL" sz="2800" b="1" i="1" dirty="0">
                <a:solidFill>
                  <a:srgbClr val="FFFFFF"/>
                </a:solidFill>
              </a:rPr>
              <a:t>-Miłość do ojczyny – Hrabia I Tadeusz walczą w Legionach o wolność kraju</a:t>
            </a:r>
          </a:p>
          <a:p>
            <a:pPr>
              <a:buFont typeface="Calibri" panose="020B0602020104020603" pitchFamily="34" charset="0"/>
              <a:buChar char="-"/>
            </a:pPr>
            <a:r>
              <a:rPr lang="pl-PL" sz="2800" b="1" i="1" dirty="0">
                <a:solidFill>
                  <a:srgbClr val="FFFFFF"/>
                </a:solidFill>
              </a:rPr>
              <a:t> Tragiczne I niespełnione uczucie  Jacka Soplicy do Ewy Horeszkówny</a:t>
            </a:r>
          </a:p>
        </p:txBody>
      </p:sp>
    </p:spTree>
    <p:extLst>
      <p:ext uri="{BB962C8B-B14F-4D97-AF65-F5344CB8AC3E}">
        <p14:creationId xmlns:p14="http://schemas.microsoft.com/office/powerpoint/2010/main" val="341830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C0193E-CF92-0665-5E59-54A18546104B}"/>
              </a:ext>
            </a:extLst>
          </p:cNvPr>
          <p:cNvSpPr>
            <a:spLocks noGrp="1"/>
          </p:cNvSpPr>
          <p:nvPr>
            <p:ph type="title"/>
          </p:nvPr>
        </p:nvSpPr>
        <p:spPr>
          <a:xfrm>
            <a:off x="1024128" y="585216"/>
            <a:ext cx="6066818" cy="1499616"/>
          </a:xfrm>
        </p:spPr>
        <p:txBody>
          <a:bodyPr>
            <a:normAutofit/>
          </a:bodyPr>
          <a:lstStyle/>
          <a:p>
            <a:r>
              <a:rPr lang="pl-PL" sz="2800" b="1" i="1" dirty="0">
                <a:solidFill>
                  <a:srgbClr val="FF0000"/>
                </a:solidFill>
                <a:ea typeface="+mj-lt"/>
                <a:cs typeface="+mj-lt"/>
              </a:rPr>
              <a:t>motyw miłości nieszczęśliwej (miłość romantyczna):</a:t>
            </a:r>
            <a:br>
              <a:rPr lang="pl-PL" sz="2800" b="1" i="1" dirty="0">
                <a:ea typeface="+mj-lt"/>
                <a:cs typeface="+mj-lt"/>
              </a:rPr>
            </a:br>
            <a:br>
              <a:rPr lang="pl-PL" sz="2800" b="1" i="1" dirty="0">
                <a:ea typeface="+mj-lt"/>
                <a:cs typeface="+mj-lt"/>
              </a:rPr>
            </a:br>
            <a:endParaRPr lang="pl-PL" sz="2800" b="1" i="1">
              <a:ea typeface="+mj-lt"/>
              <a:cs typeface="+mj-lt"/>
            </a:endParaRPr>
          </a:p>
        </p:txBody>
      </p:sp>
      <p:sp>
        <p:nvSpPr>
          <p:cNvPr id="3" name="Symbol zastępczy zawartości 2">
            <a:extLst>
              <a:ext uri="{FF2B5EF4-FFF2-40B4-BE49-F238E27FC236}">
                <a16:creationId xmlns:a16="http://schemas.microsoft.com/office/drawing/2014/main" id="{BA24045B-A977-FA05-FCBD-037D9A5DB6F9}"/>
              </a:ext>
            </a:extLst>
          </p:cNvPr>
          <p:cNvSpPr>
            <a:spLocks noGrp="1"/>
          </p:cNvSpPr>
          <p:nvPr>
            <p:ph idx="1"/>
          </p:nvPr>
        </p:nvSpPr>
        <p:spPr>
          <a:xfrm>
            <a:off x="319637" y="1710906"/>
            <a:ext cx="6771308" cy="4526567"/>
          </a:xfrm>
        </p:spPr>
        <p:txBody>
          <a:bodyPr vert="horz" lIns="45720" tIns="45720" rIns="45720" bIns="45720" rtlCol="0" anchor="t">
            <a:noAutofit/>
          </a:bodyPr>
          <a:lstStyle/>
          <a:p>
            <a:r>
              <a:rPr lang="pl-PL" b="1" i="1" dirty="0">
                <a:ea typeface="+mn-lt"/>
                <a:cs typeface="+mn-lt"/>
              </a:rPr>
              <a:t>Jest to uczucie, które już od początku jest skazane na zagładę. Taka miłość rodzi się pomiędzy Jackiem Soplicą i Ewą Horeszkówną. Główną przeszkodą jest różnica majątkowa – ubogi szlachcic, jakim jest Jacek nie jest godzien, według ojca dziewczyny, jej ręki. Chociaż młodzi bardzo się kochają, ukrywają swoje uczucia. Podanie czarnej polewki definitywnie przekreśla nadzieje Jacka. Ostatecznie oboje nie znajdują szczęścia u boku innych partnerów – Jacek żeni się z dziewczyną, której nie jest w stanie pokochać, a Ewa zostaje żoną mężczyzny wybranego przez rodziców. Ogrom miłości odciska piętno na życiu Soplicy. Przez cały czas, po kres swych dni, rozpamiętuje swoje młodzieńcze uczucia i nawet na łożu śmierci, mówi o ukochanej</a:t>
            </a:r>
            <a:r>
              <a:rPr lang="pl-PL" dirty="0">
                <a:ea typeface="+mn-lt"/>
                <a:cs typeface="+mn-lt"/>
              </a:rPr>
              <a:t>.          </a:t>
            </a:r>
          </a:p>
          <a:p>
            <a:r>
              <a:rPr lang="pl-PL" dirty="0"/>
              <a:t>                                                          </a:t>
            </a:r>
            <a:r>
              <a:rPr lang="pl-PL" b="1" i="1" dirty="0"/>
              <a:t>    Źródło; klp.pl</a:t>
            </a:r>
            <a:endParaRPr lang="pl-PL" dirty="0"/>
          </a:p>
        </p:txBody>
      </p:sp>
      <p:pic>
        <p:nvPicPr>
          <p:cNvPr id="5" name="Picture 4" descr="Kolorowe papiery w kształcie serca na białym tle">
            <a:extLst>
              <a:ext uri="{FF2B5EF4-FFF2-40B4-BE49-F238E27FC236}">
                <a16:creationId xmlns:a16="http://schemas.microsoft.com/office/drawing/2014/main" id="{DECE553C-15B0-5B5A-676E-ADBCE32D0A9C}"/>
              </a:ext>
            </a:extLst>
          </p:cNvPr>
          <p:cNvPicPr>
            <a:picLocks noChangeAspect="1"/>
          </p:cNvPicPr>
          <p:nvPr/>
        </p:nvPicPr>
        <p:blipFill rotWithShape="1">
          <a:blip r:embed="rId2"/>
          <a:srcRect l="21045" r="33862" b="-3"/>
          <a:stretch/>
        </p:blipFill>
        <p:spPr>
          <a:xfrm>
            <a:off x="7552266" y="10"/>
            <a:ext cx="4639733" cy="6857990"/>
          </a:xfrm>
          <a:prstGeom prst="rect">
            <a:avLst/>
          </a:prstGeom>
        </p:spPr>
      </p:pic>
    </p:spTree>
    <p:extLst>
      <p:ext uri="{BB962C8B-B14F-4D97-AF65-F5344CB8AC3E}">
        <p14:creationId xmlns:p14="http://schemas.microsoft.com/office/powerpoint/2010/main" val="376302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6D2EBA5-45D3-BA1B-C6BE-F5C80528EBF5}"/>
              </a:ext>
            </a:extLst>
          </p:cNvPr>
          <p:cNvSpPr>
            <a:spLocks noGrp="1"/>
          </p:cNvSpPr>
          <p:nvPr>
            <p:ph type="title"/>
          </p:nvPr>
        </p:nvSpPr>
        <p:spPr>
          <a:xfrm>
            <a:off x="1024128" y="585216"/>
            <a:ext cx="9720072" cy="1499616"/>
          </a:xfrm>
        </p:spPr>
        <p:txBody>
          <a:bodyPr>
            <a:normAutofit/>
          </a:bodyPr>
          <a:lstStyle/>
          <a:p>
            <a:r>
              <a:rPr lang="pl-PL" b="1" i="1" dirty="0">
                <a:solidFill>
                  <a:srgbClr val="FF0000"/>
                </a:solidFill>
                <a:ea typeface="+mj-lt"/>
                <a:cs typeface="+mj-lt"/>
              </a:rPr>
              <a:t>motyw miłości spełnionej;</a:t>
            </a:r>
            <a:endParaRPr lang="pl-PL" i="1" dirty="0">
              <a:solidFill>
                <a:srgbClr val="FF0000"/>
              </a:solidFill>
            </a:endParaRPr>
          </a:p>
        </p:txBody>
      </p:sp>
      <p:cxnSp>
        <p:nvCxnSpPr>
          <p:cNvPr id="10" name="Straight Connector 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432127C1-2EA3-409B-494F-9E0C6F36D0B1}"/>
              </a:ext>
            </a:extLst>
          </p:cNvPr>
          <p:cNvSpPr>
            <a:spLocks noGrp="1"/>
          </p:cNvSpPr>
          <p:nvPr>
            <p:ph idx="1"/>
          </p:nvPr>
        </p:nvSpPr>
        <p:spPr>
          <a:xfrm>
            <a:off x="1024128" y="2286000"/>
            <a:ext cx="9720071" cy="4023360"/>
          </a:xfrm>
        </p:spPr>
        <p:txBody>
          <a:bodyPr vert="horz" lIns="45720" tIns="45720" rIns="45720" bIns="45720" rtlCol="0" anchor="t">
            <a:normAutofit lnSpcReduction="10000"/>
          </a:bodyPr>
          <a:lstStyle/>
          <a:p>
            <a:r>
              <a:rPr lang="pl-PL" sz="2800" b="1" i="1" dirty="0">
                <a:ea typeface="+mn-lt"/>
                <a:cs typeface="+mn-lt"/>
              </a:rPr>
              <a:t>W Panu Tadeuszu mamy również miłość szczęśliwą, która jest swoistym dopełnieniem burzliwej i nieszczęśliwej miłości Jacka i Ewy. Po wielu latach ich dzieci zakochują się w sobie i doprowadzają tym samym do pogodzenia zwaśnionych rodów, niczym szekspirowska para Romeo i Julia. Jednak w tym przypadku nie ma samobójczej śmierci kochanków. Para staje na ślubnym kobiercu. Miłość Tadeusza i Zosi zaskakuje szczerością i prawdziwością uczuć, oboje nawzajem się uzupełniają i rozumieją. Jako para mogą stanowić wzorzec miłości spełnionej.</a:t>
            </a:r>
            <a:br>
              <a:rPr lang="pl-PL" b="1" i="1" dirty="0">
                <a:ea typeface="+mn-lt"/>
                <a:cs typeface="+mn-lt"/>
              </a:rPr>
            </a:br>
            <a:r>
              <a:rPr lang="pl-PL" sz="2800" b="1" i="1" dirty="0">
                <a:ea typeface="+mn-lt"/>
                <a:cs typeface="+mn-lt"/>
              </a:rPr>
              <a:t>                                                                                                                                                                             Źródło;  klp.pl</a:t>
            </a:r>
            <a:endParaRPr lang="pl-PL" dirty="0">
              <a:ea typeface="+mn-lt"/>
              <a:cs typeface="+mn-lt"/>
            </a:endParaRPr>
          </a:p>
        </p:txBody>
      </p:sp>
    </p:spTree>
    <p:extLst>
      <p:ext uri="{BB962C8B-B14F-4D97-AF65-F5344CB8AC3E}">
        <p14:creationId xmlns:p14="http://schemas.microsoft.com/office/powerpoint/2010/main" val="23101169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8C6F75-7D8D-05EE-6CBE-D614D07F3045}"/>
              </a:ext>
            </a:extLst>
          </p:cNvPr>
          <p:cNvSpPr>
            <a:spLocks noGrp="1"/>
          </p:cNvSpPr>
          <p:nvPr>
            <p:ph type="title"/>
          </p:nvPr>
        </p:nvSpPr>
        <p:spPr>
          <a:xfrm>
            <a:off x="161486" y="-6646595"/>
            <a:ext cx="9720072" cy="1499616"/>
          </a:xfrm>
        </p:spPr>
        <p:txBody>
          <a:bodyPr>
            <a:normAutofit/>
          </a:bodyPr>
          <a:lstStyle/>
          <a:p>
            <a:endParaRPr lang="pl-PL"/>
          </a:p>
        </p:txBody>
      </p:sp>
      <p:pic>
        <p:nvPicPr>
          <p:cNvPr id="4" name="Obraz 4" descr="Obraz zawierający czerwony, w pomieszczeniu, nosić, kot&#10;&#10;Opis wygenerowany automatycznie">
            <a:extLst>
              <a:ext uri="{FF2B5EF4-FFF2-40B4-BE49-F238E27FC236}">
                <a16:creationId xmlns:a16="http://schemas.microsoft.com/office/drawing/2014/main" id="{95F83E1B-29E4-2D03-3512-0E2B9B326E12}"/>
              </a:ext>
            </a:extLst>
          </p:cNvPr>
          <p:cNvPicPr>
            <a:picLocks noChangeAspect="1"/>
          </p:cNvPicPr>
          <p:nvPr/>
        </p:nvPicPr>
        <p:blipFill>
          <a:blip r:embed="rId2"/>
          <a:stretch>
            <a:fillRect/>
          </a:stretch>
        </p:blipFill>
        <p:spPr>
          <a:xfrm>
            <a:off x="-6429" y="2359"/>
            <a:ext cx="6595920" cy="4402101"/>
          </a:xfrm>
          <a:prstGeom prst="rect">
            <a:avLst/>
          </a:prstGeom>
        </p:spPr>
      </p:pic>
      <p:pic>
        <p:nvPicPr>
          <p:cNvPr id="5" name="Obraz 5" descr="Obraz zawierający diagram&#10;&#10;Opis wygenerowany automatycznie">
            <a:extLst>
              <a:ext uri="{FF2B5EF4-FFF2-40B4-BE49-F238E27FC236}">
                <a16:creationId xmlns:a16="http://schemas.microsoft.com/office/drawing/2014/main" id="{D7694881-B4FB-5EA2-F8C9-BCA70575E63F}"/>
              </a:ext>
            </a:extLst>
          </p:cNvPr>
          <p:cNvPicPr>
            <a:picLocks noChangeAspect="1"/>
          </p:cNvPicPr>
          <p:nvPr/>
        </p:nvPicPr>
        <p:blipFill>
          <a:blip r:embed="rId3"/>
          <a:stretch>
            <a:fillRect/>
          </a:stretch>
        </p:blipFill>
        <p:spPr>
          <a:xfrm>
            <a:off x="6245780" y="3001032"/>
            <a:ext cx="6225998" cy="3854667"/>
          </a:xfrm>
          <a:prstGeom prst="rect">
            <a:avLst/>
          </a:prstGeom>
        </p:spPr>
      </p:pic>
      <p:sp>
        <p:nvSpPr>
          <p:cNvPr id="8" name="Symbol zastępczy zawartości 7">
            <a:extLst>
              <a:ext uri="{FF2B5EF4-FFF2-40B4-BE49-F238E27FC236}">
                <a16:creationId xmlns:a16="http://schemas.microsoft.com/office/drawing/2014/main" id="{4955B968-434C-25A3-C158-717577C03217}"/>
              </a:ext>
            </a:extLst>
          </p:cNvPr>
          <p:cNvSpPr>
            <a:spLocks noGrp="1"/>
          </p:cNvSpPr>
          <p:nvPr>
            <p:ph idx="1"/>
          </p:nvPr>
        </p:nvSpPr>
        <p:spPr>
          <a:xfrm>
            <a:off x="147110" y="5075209"/>
            <a:ext cx="10985278" cy="4167133"/>
          </a:xfrm>
        </p:spPr>
        <p:txBody>
          <a:bodyPr vert="horz" lIns="45720" tIns="45720" rIns="45720" bIns="45720" rtlCol="0" anchor="t">
            <a:normAutofit/>
          </a:bodyPr>
          <a:lstStyle/>
          <a:p>
            <a:r>
              <a:rPr lang="pl-PL" sz="3600" b="1" dirty="0">
                <a:solidFill>
                  <a:srgbClr val="FF0000"/>
                </a:solidFill>
                <a:latin typeface="Times New Roman"/>
                <a:cs typeface="Times New Roman"/>
              </a:rPr>
              <a:t>DZIĘKUJE ZA UWAGĘ </a:t>
            </a:r>
            <a:r>
              <a:rPr lang="pl-PL" sz="3600" b="1" dirty="0">
                <a:solidFill>
                  <a:srgbClr val="FF0000"/>
                </a:solidFill>
              </a:rPr>
              <a:t>!</a:t>
            </a:r>
          </a:p>
        </p:txBody>
      </p:sp>
    </p:spTree>
    <p:extLst>
      <p:ext uri="{BB962C8B-B14F-4D97-AF65-F5344CB8AC3E}">
        <p14:creationId xmlns:p14="http://schemas.microsoft.com/office/powerpoint/2010/main" val="242650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940106-08A9-7F09-BE22-4A3C3660284C}"/>
              </a:ext>
            </a:extLst>
          </p:cNvPr>
          <p:cNvSpPr>
            <a:spLocks noGrp="1"/>
          </p:cNvSpPr>
          <p:nvPr>
            <p:ph type="title"/>
          </p:nvPr>
        </p:nvSpPr>
        <p:spPr>
          <a:xfrm>
            <a:off x="1024128" y="585216"/>
            <a:ext cx="3133581" cy="1499616"/>
          </a:xfrm>
        </p:spPr>
        <p:txBody>
          <a:bodyPr>
            <a:normAutofit/>
          </a:bodyPr>
          <a:lstStyle/>
          <a:p>
            <a:r>
              <a:rPr lang="pl-PL" sz="4000" b="1" i="1" dirty="0">
                <a:solidFill>
                  <a:srgbClr val="FF0000"/>
                </a:solidFill>
              </a:rPr>
              <a:t>Cz</a:t>
            </a:r>
            <a:r>
              <a:rPr lang="pl-PL" sz="4000" b="1" i="1" dirty="0">
                <a:solidFill>
                  <a:srgbClr val="FFC000"/>
                </a:solidFill>
              </a:rPr>
              <a:t>ym</a:t>
            </a:r>
            <a:r>
              <a:rPr lang="pl-PL" sz="4000" b="1" i="1" dirty="0">
                <a:solidFill>
                  <a:srgbClr val="E8E82C"/>
                </a:solidFill>
              </a:rPr>
              <a:t> je</a:t>
            </a:r>
            <a:r>
              <a:rPr lang="pl-PL" sz="4000" b="1" i="1" dirty="0">
                <a:solidFill>
                  <a:srgbClr val="92D050"/>
                </a:solidFill>
              </a:rPr>
              <a:t>st</a:t>
            </a:r>
            <a:r>
              <a:rPr lang="pl-PL" sz="4000" b="1" i="1" dirty="0"/>
              <a:t> </a:t>
            </a:r>
            <a:r>
              <a:rPr lang="pl-PL" sz="4000" b="1" i="1" dirty="0">
                <a:solidFill>
                  <a:srgbClr val="00B050"/>
                </a:solidFill>
              </a:rPr>
              <a:t>MI</a:t>
            </a:r>
            <a:r>
              <a:rPr lang="pl-PL" sz="4000" b="1" i="1" dirty="0">
                <a:solidFill>
                  <a:srgbClr val="00B0F0"/>
                </a:solidFill>
              </a:rPr>
              <a:t>ŁO</a:t>
            </a:r>
            <a:r>
              <a:rPr lang="pl-PL" sz="4000" b="1" i="1" dirty="0">
                <a:solidFill>
                  <a:srgbClr val="0070C0"/>
                </a:solidFill>
              </a:rPr>
              <a:t>ŚĆ</a:t>
            </a:r>
            <a:r>
              <a:rPr lang="pl-PL" sz="4000" b="1" i="1" dirty="0">
                <a:solidFill>
                  <a:srgbClr val="002060"/>
                </a:solidFill>
              </a:rPr>
              <a:t>?</a:t>
            </a:r>
          </a:p>
        </p:txBody>
      </p:sp>
      <p:sp>
        <p:nvSpPr>
          <p:cNvPr id="8" name="Content Placeholder 7">
            <a:extLst>
              <a:ext uri="{FF2B5EF4-FFF2-40B4-BE49-F238E27FC236}">
                <a16:creationId xmlns:a16="http://schemas.microsoft.com/office/drawing/2014/main" id="{366E5EB8-C59E-D305-007B-32F5BA9A4228}"/>
              </a:ext>
            </a:extLst>
          </p:cNvPr>
          <p:cNvSpPr>
            <a:spLocks noGrp="1"/>
          </p:cNvSpPr>
          <p:nvPr>
            <p:ph idx="1"/>
          </p:nvPr>
        </p:nvSpPr>
        <p:spPr>
          <a:xfrm>
            <a:off x="1024128" y="2286000"/>
            <a:ext cx="3133580" cy="3931920"/>
          </a:xfrm>
        </p:spPr>
        <p:txBody>
          <a:bodyPr vert="horz" lIns="45720" tIns="45720" rIns="45720" bIns="45720" rtlCol="0" anchor="t">
            <a:normAutofit/>
          </a:bodyPr>
          <a:lstStyle/>
          <a:p>
            <a:r>
              <a:rPr lang="pl-PL" b="1" i="1" dirty="0">
                <a:solidFill>
                  <a:srgbClr val="000000"/>
                </a:solidFill>
                <a:ea typeface="+mn-lt"/>
                <a:cs typeface="+mn-lt"/>
              </a:rPr>
              <a:t>Miłość to przede wszystkim silne i głębokie przywiązanie do drugiej osoby, które wynika z pozytywnych emocji, takich jak sympatia, zaangażowanie, lojalność, troska, szacunek i akceptacja.</a:t>
            </a:r>
            <a:endParaRPr lang="pl-PL" b="1" i="1" dirty="0">
              <a:solidFill>
                <a:srgbClr val="000000"/>
              </a:solidFill>
            </a:endParaRPr>
          </a:p>
          <a:p>
            <a:endParaRPr lang="en-US" sz="2400" dirty="0">
              <a:solidFill>
                <a:srgbClr val="202124"/>
              </a:solidFill>
            </a:endParaRPr>
          </a:p>
        </p:txBody>
      </p:sp>
      <p:pic>
        <p:nvPicPr>
          <p:cNvPr id="4" name="Obraz 4" descr="Obraz zawierający bukiet&#10;&#10;Opis wygenerowany automatycznie">
            <a:extLst>
              <a:ext uri="{FF2B5EF4-FFF2-40B4-BE49-F238E27FC236}">
                <a16:creationId xmlns:a16="http://schemas.microsoft.com/office/drawing/2014/main" id="{108A748E-BE08-04F8-D889-F522B02AE652}"/>
              </a:ext>
            </a:extLst>
          </p:cNvPr>
          <p:cNvPicPr>
            <a:picLocks noChangeAspect="1"/>
          </p:cNvPicPr>
          <p:nvPr/>
        </p:nvPicPr>
        <p:blipFill>
          <a:blip r:embed="rId2"/>
          <a:stretch>
            <a:fillRect/>
          </a:stretch>
        </p:blipFill>
        <p:spPr>
          <a:xfrm>
            <a:off x="4800492" y="1140203"/>
            <a:ext cx="6751427" cy="4476953"/>
          </a:xfrm>
          <a:prstGeom prst="rect">
            <a:avLst/>
          </a:prstGeom>
        </p:spPr>
      </p:pic>
    </p:spTree>
    <p:extLst>
      <p:ext uri="{BB962C8B-B14F-4D97-AF65-F5344CB8AC3E}">
        <p14:creationId xmlns:p14="http://schemas.microsoft.com/office/powerpoint/2010/main" val="218316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455B35-EA29-E48C-6C20-32AB5CD24051}"/>
              </a:ext>
            </a:extLst>
          </p:cNvPr>
          <p:cNvSpPr>
            <a:spLocks noGrp="1"/>
          </p:cNvSpPr>
          <p:nvPr>
            <p:ph type="title"/>
          </p:nvPr>
        </p:nvSpPr>
        <p:spPr>
          <a:xfrm>
            <a:off x="1024128" y="585216"/>
            <a:ext cx="6007027" cy="1499616"/>
          </a:xfrm>
        </p:spPr>
        <p:txBody>
          <a:bodyPr>
            <a:normAutofit/>
          </a:bodyPr>
          <a:lstStyle/>
          <a:p>
            <a:r>
              <a:rPr lang="pl-PL" b="1" i="1" dirty="0">
                <a:solidFill>
                  <a:srgbClr val="FAACAC"/>
                </a:solidFill>
                <a:latin typeface="Tw Cen MT Condensed"/>
              </a:rPr>
              <a:t>R</a:t>
            </a:r>
            <a:r>
              <a:rPr lang="pl-PL" b="1" i="1" dirty="0">
                <a:solidFill>
                  <a:srgbClr val="FC9D9D"/>
                </a:solidFill>
                <a:latin typeface="Tw Cen MT Condensed"/>
              </a:rPr>
              <a:t>o</a:t>
            </a:r>
            <a:r>
              <a:rPr lang="pl-PL" b="1" i="1" dirty="0">
                <a:solidFill>
                  <a:srgbClr val="FF9494"/>
                </a:solidFill>
                <a:latin typeface="Tw Cen MT Condensed"/>
              </a:rPr>
              <a:t>d</a:t>
            </a:r>
            <a:r>
              <a:rPr lang="pl-PL" b="1" i="1" dirty="0">
                <a:solidFill>
                  <a:srgbClr val="FF8C8C"/>
                </a:solidFill>
                <a:latin typeface="Tw Cen MT Condensed"/>
              </a:rPr>
              <a:t>z</a:t>
            </a:r>
            <a:r>
              <a:rPr lang="pl-PL" b="1" i="1" dirty="0">
                <a:solidFill>
                  <a:srgbClr val="FF8080"/>
                </a:solidFill>
                <a:latin typeface="Tw Cen MT Condensed"/>
              </a:rPr>
              <a:t>a</a:t>
            </a:r>
            <a:r>
              <a:rPr lang="pl-PL" b="1" i="1" dirty="0">
                <a:solidFill>
                  <a:srgbClr val="FF7878"/>
                </a:solidFill>
                <a:latin typeface="Tw Cen MT Condensed"/>
              </a:rPr>
              <a:t>j</a:t>
            </a:r>
            <a:r>
              <a:rPr lang="pl-PL" b="1" i="1" dirty="0">
                <a:solidFill>
                  <a:srgbClr val="FF6E6E"/>
                </a:solidFill>
                <a:latin typeface="Tw Cen MT Condensed"/>
              </a:rPr>
              <a:t>e </a:t>
            </a:r>
            <a:r>
              <a:rPr lang="pl-PL" b="1" i="1" dirty="0">
                <a:solidFill>
                  <a:srgbClr val="FF6363"/>
                </a:solidFill>
                <a:latin typeface="Tw Cen MT Condensed"/>
              </a:rPr>
              <a:t>m</a:t>
            </a:r>
            <a:r>
              <a:rPr lang="pl-PL" b="1" i="1" dirty="0">
                <a:solidFill>
                  <a:srgbClr val="FF5757"/>
                </a:solidFill>
                <a:latin typeface="Tw Cen MT Condensed"/>
              </a:rPr>
              <a:t>i</a:t>
            </a:r>
            <a:r>
              <a:rPr lang="pl-PL" b="1" i="1" dirty="0">
                <a:solidFill>
                  <a:srgbClr val="FC4C4C"/>
                </a:solidFill>
                <a:latin typeface="Tw Cen MT Condensed"/>
              </a:rPr>
              <a:t>ł</a:t>
            </a:r>
            <a:r>
              <a:rPr lang="pl-PL" b="1" i="1" dirty="0">
                <a:solidFill>
                  <a:srgbClr val="FF4040"/>
                </a:solidFill>
                <a:latin typeface="Tw Cen MT Condensed"/>
              </a:rPr>
              <a:t>o</a:t>
            </a:r>
            <a:r>
              <a:rPr lang="pl-PL" b="1" i="1" dirty="0">
                <a:solidFill>
                  <a:srgbClr val="FF3333"/>
                </a:solidFill>
                <a:latin typeface="Tw Cen MT Condensed"/>
              </a:rPr>
              <a:t>ś</a:t>
            </a:r>
            <a:r>
              <a:rPr lang="pl-PL" b="1" i="1" dirty="0">
                <a:solidFill>
                  <a:srgbClr val="FF1F1F"/>
                </a:solidFill>
                <a:latin typeface="Tw Cen MT Condensed"/>
              </a:rPr>
              <a:t>c</a:t>
            </a:r>
            <a:r>
              <a:rPr lang="pl-PL" b="1" i="1" dirty="0">
                <a:solidFill>
                  <a:srgbClr val="FF0000"/>
                </a:solidFill>
                <a:latin typeface="Tw Cen MT Condensed"/>
              </a:rPr>
              <a:t>i :</a:t>
            </a:r>
          </a:p>
        </p:txBody>
      </p:sp>
      <p:sp>
        <p:nvSpPr>
          <p:cNvPr id="7" name="Symbol zastępczy zawartości 6">
            <a:extLst>
              <a:ext uri="{FF2B5EF4-FFF2-40B4-BE49-F238E27FC236}">
                <a16:creationId xmlns:a16="http://schemas.microsoft.com/office/drawing/2014/main" id="{26F72C8A-752B-FD30-9AAF-5000D118401D}"/>
              </a:ext>
            </a:extLst>
          </p:cNvPr>
          <p:cNvSpPr>
            <a:spLocks noGrp="1"/>
          </p:cNvSpPr>
          <p:nvPr>
            <p:ph idx="1"/>
          </p:nvPr>
        </p:nvSpPr>
        <p:spPr>
          <a:xfrm>
            <a:off x="1024128" y="2286000"/>
            <a:ext cx="6007027" cy="4023360"/>
          </a:xfrm>
        </p:spPr>
        <p:txBody>
          <a:bodyPr vert="horz" lIns="45720" tIns="45720" rIns="45720" bIns="45720" rtlCol="0" anchor="t">
            <a:normAutofit/>
          </a:bodyPr>
          <a:lstStyle/>
          <a:p>
            <a:pPr marL="0" indent="0">
              <a:buNone/>
            </a:pPr>
            <a:r>
              <a:rPr lang="pl-PL" b="1" i="1" dirty="0"/>
              <a:t>-</a:t>
            </a:r>
            <a:r>
              <a:rPr lang="pl-PL" b="1" i="1" dirty="0">
                <a:latin typeface="Tw Cen MT"/>
                <a:cs typeface="Arial"/>
              </a:rPr>
              <a:t>Miłość do ojczyzny</a:t>
            </a:r>
          </a:p>
          <a:p>
            <a:pPr marL="0" indent="0">
              <a:buNone/>
            </a:pPr>
            <a:r>
              <a:rPr lang="pl-PL" b="1" i="1" dirty="0">
                <a:cs typeface="Arial"/>
              </a:rPr>
              <a:t>-Miłość do Boga</a:t>
            </a:r>
          </a:p>
          <a:p>
            <a:pPr marL="0" indent="0">
              <a:buNone/>
            </a:pPr>
            <a:r>
              <a:rPr lang="pl-PL" b="1" i="1" dirty="0">
                <a:cs typeface="Arial"/>
              </a:rPr>
              <a:t>-Miłość </a:t>
            </a:r>
            <a:r>
              <a:rPr lang="pl-PL" b="1" i="1" dirty="0">
                <a:latin typeface="Tw Cen MT"/>
                <a:cs typeface="Arial"/>
              </a:rPr>
              <a:t>rodzicielska</a:t>
            </a:r>
          </a:p>
          <a:p>
            <a:pPr marL="0" indent="0">
              <a:buNone/>
            </a:pPr>
            <a:r>
              <a:rPr lang="pl-PL" b="1" i="1" dirty="0">
                <a:latin typeface="Tw Cen MT"/>
                <a:cs typeface="Arial"/>
              </a:rPr>
              <a:t>-Miłość odwzajemniona</a:t>
            </a:r>
          </a:p>
          <a:p>
            <a:pPr marL="0" indent="0">
              <a:buNone/>
            </a:pPr>
            <a:r>
              <a:rPr lang="pl-PL" b="1" i="1" dirty="0">
                <a:latin typeface="Tw Cen MT"/>
                <a:cs typeface="Arial"/>
              </a:rPr>
              <a:t>-Miłość nieodwzajemniona</a:t>
            </a:r>
          </a:p>
          <a:p>
            <a:r>
              <a:rPr lang="pl-PL" sz="2000" b="1" i="1" dirty="0">
                <a:latin typeface="Tw Cen MT"/>
                <a:cs typeface="Arial"/>
              </a:rPr>
              <a:t>-M</a:t>
            </a:r>
            <a:r>
              <a:rPr lang="pl-PL" sz="2000" b="1" i="1" dirty="0">
                <a:latin typeface="Arial"/>
                <a:cs typeface="Arial"/>
              </a:rPr>
              <a:t>iłość między kobietą a mężczyzną</a:t>
            </a:r>
            <a:endParaRPr lang="pl-PL" sz="2000" b="1" i="1" dirty="0">
              <a:latin typeface="Tw Cen MT"/>
              <a:cs typeface="Arial"/>
            </a:endParaRPr>
          </a:p>
          <a:p>
            <a:pPr marL="0" indent="0">
              <a:buNone/>
            </a:pPr>
            <a:endParaRPr lang="pl-PL" dirty="0">
              <a:latin typeface="Tw Cen MT"/>
              <a:cs typeface="Arial"/>
            </a:endParaRPr>
          </a:p>
        </p:txBody>
      </p:sp>
      <p:pic>
        <p:nvPicPr>
          <p:cNvPr id="5" name="Obraz 5">
            <a:extLst>
              <a:ext uri="{FF2B5EF4-FFF2-40B4-BE49-F238E27FC236}">
                <a16:creationId xmlns:a16="http://schemas.microsoft.com/office/drawing/2014/main" id="{DAEC006E-590F-4FEE-39AB-66D5E83DAA41}"/>
              </a:ext>
            </a:extLst>
          </p:cNvPr>
          <p:cNvPicPr>
            <a:picLocks noChangeAspect="1"/>
          </p:cNvPicPr>
          <p:nvPr/>
        </p:nvPicPr>
        <p:blipFill rotWithShape="1">
          <a:blip r:embed="rId2"/>
          <a:srcRect l="29415" r="2930"/>
          <a:stretch/>
        </p:blipFill>
        <p:spPr>
          <a:xfrm>
            <a:off x="7552266" y="10"/>
            <a:ext cx="4639734" cy="6857990"/>
          </a:xfrm>
          <a:prstGeom prst="rect">
            <a:avLst/>
          </a:prstGeom>
        </p:spPr>
      </p:pic>
    </p:spTree>
    <p:extLst>
      <p:ext uri="{BB962C8B-B14F-4D97-AF65-F5344CB8AC3E}">
        <p14:creationId xmlns:p14="http://schemas.microsoft.com/office/powerpoint/2010/main" val="256157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60A983-F336-9ADC-A22C-D4EBC8FF3592}"/>
              </a:ext>
            </a:extLst>
          </p:cNvPr>
          <p:cNvSpPr>
            <a:spLocks noGrp="1"/>
          </p:cNvSpPr>
          <p:nvPr>
            <p:ph type="title"/>
          </p:nvPr>
        </p:nvSpPr>
        <p:spPr>
          <a:xfrm>
            <a:off x="1024129" y="585216"/>
            <a:ext cx="4431792" cy="1499616"/>
          </a:xfrm>
        </p:spPr>
        <p:txBody>
          <a:bodyPr>
            <a:normAutofit/>
          </a:bodyPr>
          <a:lstStyle/>
          <a:p>
            <a:r>
              <a:rPr lang="pl-PL" sz="2800" dirty="0">
                <a:solidFill>
                  <a:srgbClr val="FF0000"/>
                </a:solidFill>
                <a:latin typeface="Times New Roman"/>
                <a:ea typeface="+mj-lt"/>
                <a:cs typeface="+mj-lt"/>
              </a:rPr>
              <a:t>W jaki sposób w literaturze przedstawiana jest miłość?</a:t>
            </a:r>
            <a:endParaRPr lang="pl-PL" sz="2800" dirty="0">
              <a:solidFill>
                <a:srgbClr val="FF0000"/>
              </a:solidFill>
              <a:latin typeface="Times New Roman"/>
            </a:endParaRPr>
          </a:p>
        </p:txBody>
      </p:sp>
      <p:sp>
        <p:nvSpPr>
          <p:cNvPr id="3" name="Symbol zastępczy zawartości 2">
            <a:extLst>
              <a:ext uri="{FF2B5EF4-FFF2-40B4-BE49-F238E27FC236}">
                <a16:creationId xmlns:a16="http://schemas.microsoft.com/office/drawing/2014/main" id="{1E8C87A7-07B8-697D-6908-5CF2A7EE3C60}"/>
              </a:ext>
            </a:extLst>
          </p:cNvPr>
          <p:cNvSpPr>
            <a:spLocks noGrp="1"/>
          </p:cNvSpPr>
          <p:nvPr>
            <p:ph idx="1"/>
          </p:nvPr>
        </p:nvSpPr>
        <p:spPr>
          <a:xfrm>
            <a:off x="1024128" y="2286000"/>
            <a:ext cx="4429615" cy="3931920"/>
          </a:xfrm>
        </p:spPr>
        <p:txBody>
          <a:bodyPr vert="horz" lIns="45720" tIns="45720" rIns="45720" bIns="45720" rtlCol="0" anchor="t">
            <a:normAutofit fontScale="92500" lnSpcReduction="20000"/>
          </a:bodyPr>
          <a:lstStyle/>
          <a:p>
            <a:r>
              <a:rPr lang="pl-PL" sz="2800" b="1" i="1" dirty="0">
                <a:latin typeface="Calibri"/>
                <a:ea typeface="+mn-lt"/>
                <a:cs typeface="+mn-lt"/>
              </a:rPr>
              <a:t>Najczęściej autorzy prozaiczni opisują miłość niespełnioną, natomiast w poezji - szczęśliwą. Nie jest to jednak stała zasada. Miłość opisywana w literaturze to nie tylko miłość pomiędzy kobietą i mężczyzną. Pojawia się również miłość rodzicielska, miłość do Boga czy miłość do ojczyzny.</a:t>
            </a:r>
          </a:p>
          <a:p>
            <a:r>
              <a:rPr lang="pl-PL" sz="2800" b="1" i="1" dirty="0">
                <a:latin typeface="Calibri"/>
                <a:cs typeface="Calibri"/>
              </a:rPr>
              <a:t> </a:t>
            </a:r>
            <a:r>
              <a:rPr lang="pl-PL" sz="2400" i="1" dirty="0">
                <a:latin typeface="Calibri"/>
                <a:cs typeface="Calibri"/>
              </a:rPr>
              <a:t>Źródło: Bryk.pl</a:t>
            </a:r>
          </a:p>
          <a:p>
            <a:endParaRPr lang="pl-PL" sz="2800" b="1" i="1" dirty="0">
              <a:latin typeface="Calibri"/>
              <a:cs typeface="Calibri"/>
            </a:endParaRPr>
          </a:p>
          <a:p>
            <a:endParaRPr lang="pl-PL" sz="2800" i="1" dirty="0">
              <a:latin typeface="Arial Nova"/>
            </a:endParaRPr>
          </a:p>
          <a:p>
            <a:endParaRPr lang="pl-PL" sz="1500">
              <a:latin typeface="Verdana Pro"/>
            </a:endParaRPr>
          </a:p>
          <a:p>
            <a:endParaRPr lang="pl-PL" sz="1500">
              <a:latin typeface="Verdana Pro"/>
            </a:endParaRPr>
          </a:p>
          <a:p>
            <a:endParaRPr lang="pl-PL" sz="1500">
              <a:latin typeface="Verdana Pro"/>
            </a:endParaRPr>
          </a:p>
        </p:txBody>
      </p:sp>
      <p:pic>
        <p:nvPicPr>
          <p:cNvPr id="5" name="Obraz 5">
            <a:extLst>
              <a:ext uri="{FF2B5EF4-FFF2-40B4-BE49-F238E27FC236}">
                <a16:creationId xmlns:a16="http://schemas.microsoft.com/office/drawing/2014/main" id="{DD0DDD6E-F2EB-E87D-EC11-91251DB2FFEC}"/>
              </a:ext>
            </a:extLst>
          </p:cNvPr>
          <p:cNvPicPr>
            <a:picLocks noChangeAspect="1"/>
          </p:cNvPicPr>
          <p:nvPr/>
        </p:nvPicPr>
        <p:blipFill>
          <a:blip r:embed="rId2"/>
          <a:stretch>
            <a:fillRect/>
          </a:stretch>
        </p:blipFill>
        <p:spPr>
          <a:xfrm>
            <a:off x="6096000" y="776059"/>
            <a:ext cx="5743468" cy="5593429"/>
          </a:xfrm>
          <a:prstGeom prst="rect">
            <a:avLst/>
          </a:prstGeom>
        </p:spPr>
      </p:pic>
    </p:spTree>
    <p:extLst>
      <p:ext uri="{BB962C8B-B14F-4D97-AF65-F5344CB8AC3E}">
        <p14:creationId xmlns:p14="http://schemas.microsoft.com/office/powerpoint/2010/main" val="417617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95F4D9-D509-984D-80F1-86A022A30AA9}"/>
              </a:ext>
            </a:extLst>
          </p:cNvPr>
          <p:cNvSpPr>
            <a:spLocks noGrp="1"/>
          </p:cNvSpPr>
          <p:nvPr>
            <p:ph type="title"/>
          </p:nvPr>
        </p:nvSpPr>
        <p:spPr>
          <a:xfrm>
            <a:off x="6825673" y="585216"/>
            <a:ext cx="4866794" cy="1499616"/>
          </a:xfrm>
        </p:spPr>
        <p:txBody>
          <a:bodyPr>
            <a:normAutofit/>
          </a:bodyPr>
          <a:lstStyle/>
          <a:p>
            <a:r>
              <a:rPr lang="pl-PL" b="1" i="1" dirty="0">
                <a:solidFill>
                  <a:srgbClr val="FF0004"/>
                </a:solidFill>
                <a:highlight>
                  <a:srgbClr val="800000"/>
                </a:highlight>
              </a:rPr>
              <a:t>J.SŁOWACKI</a:t>
            </a:r>
            <a:br>
              <a:rPr lang="pl-PL" b="1" i="1" dirty="0">
                <a:highlight>
                  <a:srgbClr val="800000"/>
                </a:highlight>
              </a:rPr>
            </a:br>
            <a:r>
              <a:rPr lang="pl-PL" b="1" i="1" dirty="0">
                <a:solidFill>
                  <a:srgbClr val="FF0004"/>
                </a:solidFill>
                <a:highlight>
                  <a:srgbClr val="800000"/>
                </a:highlight>
              </a:rPr>
              <a:t>,,BALLADYNA,,</a:t>
            </a:r>
          </a:p>
        </p:txBody>
      </p:sp>
      <p:sp>
        <p:nvSpPr>
          <p:cNvPr id="10" name="Content Placeholder 9">
            <a:extLst>
              <a:ext uri="{FF2B5EF4-FFF2-40B4-BE49-F238E27FC236}">
                <a16:creationId xmlns:a16="http://schemas.microsoft.com/office/drawing/2014/main" id="{A9E73A53-026F-107E-5628-B58CDACE15C5}"/>
              </a:ext>
            </a:extLst>
          </p:cNvPr>
          <p:cNvSpPr>
            <a:spLocks noGrp="1"/>
          </p:cNvSpPr>
          <p:nvPr>
            <p:ph idx="1"/>
          </p:nvPr>
        </p:nvSpPr>
        <p:spPr>
          <a:xfrm>
            <a:off x="6825673" y="2286000"/>
            <a:ext cx="4866794" cy="4023360"/>
          </a:xfrm>
        </p:spPr>
        <p:txBody>
          <a:bodyPr vert="horz" lIns="45720" tIns="45720" rIns="45720" bIns="45720" rtlCol="0" anchor="t">
            <a:noAutofit/>
          </a:bodyPr>
          <a:lstStyle/>
          <a:p>
            <a:r>
              <a:rPr lang="pl-PL" sz="3200" b="1" i="1" dirty="0"/>
              <a:t>-Bezwarunkowa miłość Wdowy do córek</a:t>
            </a:r>
          </a:p>
          <a:p>
            <a:r>
              <a:rPr lang="pl-PL" sz="3200" b="1" i="1" dirty="0"/>
              <a:t>-Bezinteresowne uczucie Aliny do Kirkora</a:t>
            </a:r>
          </a:p>
          <a:p>
            <a:r>
              <a:rPr lang="pl-PL" sz="3200" b="1" i="1" dirty="0"/>
              <a:t>-Nieodwzajemniona i zaborcza miłość Goplany do Grabca</a:t>
            </a:r>
          </a:p>
          <a:p>
            <a:r>
              <a:rPr lang="pl-PL" sz="3200" b="1" i="1" dirty="0"/>
              <a:t>-Miłość Balladyny do władzy </a:t>
            </a:r>
          </a:p>
          <a:p>
            <a:endParaRPr lang="pl-PL" b="1" i="1" dirty="0"/>
          </a:p>
        </p:txBody>
      </p:sp>
      <p:pic>
        <p:nvPicPr>
          <p:cNvPr id="5" name="Obraz 5" descr="Obraz zawierający owoce, jagody&#10;&#10;Opis wygenerowany automatycznie">
            <a:extLst>
              <a:ext uri="{FF2B5EF4-FFF2-40B4-BE49-F238E27FC236}">
                <a16:creationId xmlns:a16="http://schemas.microsoft.com/office/drawing/2014/main" id="{64A37FCE-A00E-1A1C-6F62-4E1A60E23410}"/>
              </a:ext>
            </a:extLst>
          </p:cNvPr>
          <p:cNvPicPr>
            <a:picLocks noChangeAspect="1"/>
          </p:cNvPicPr>
          <p:nvPr/>
        </p:nvPicPr>
        <p:blipFill rotWithShape="1">
          <a:blip r:embed="rId2"/>
          <a:srcRect l="14820" r="26326" b="-2"/>
          <a:stretch/>
        </p:blipFill>
        <p:spPr>
          <a:xfrm>
            <a:off x="1" y="10"/>
            <a:ext cx="2891340" cy="3315748"/>
          </a:xfrm>
          <a:prstGeom prst="rect">
            <a:avLst/>
          </a:prstGeom>
        </p:spPr>
      </p:pic>
      <p:pic>
        <p:nvPicPr>
          <p:cNvPr id="4" name="Obraz 4">
            <a:extLst>
              <a:ext uri="{FF2B5EF4-FFF2-40B4-BE49-F238E27FC236}">
                <a16:creationId xmlns:a16="http://schemas.microsoft.com/office/drawing/2014/main" id="{05A90C6F-AAE8-F842-2654-0E507720FE8D}"/>
              </a:ext>
            </a:extLst>
          </p:cNvPr>
          <p:cNvPicPr>
            <a:picLocks noChangeAspect="1"/>
          </p:cNvPicPr>
          <p:nvPr/>
        </p:nvPicPr>
        <p:blipFill rotWithShape="1">
          <a:blip r:embed="rId3"/>
          <a:srcRect l="15686" r="23942" b="4"/>
          <a:stretch/>
        </p:blipFill>
        <p:spPr>
          <a:xfrm>
            <a:off x="2908435" y="10"/>
            <a:ext cx="3042204" cy="3315748"/>
          </a:xfrm>
          <a:prstGeom prst="rect">
            <a:avLst/>
          </a:prstGeom>
        </p:spPr>
      </p:pic>
      <p:pic>
        <p:nvPicPr>
          <p:cNvPr id="6" name="Obraz 6" descr="Obraz zawierający klejnoty koronne, akcesoria, dekorowane&#10;&#10;Opis wygenerowany automatycznie">
            <a:extLst>
              <a:ext uri="{FF2B5EF4-FFF2-40B4-BE49-F238E27FC236}">
                <a16:creationId xmlns:a16="http://schemas.microsoft.com/office/drawing/2014/main" id="{878465B7-D15F-ED38-1755-39EFDEDC38A7}"/>
              </a:ext>
            </a:extLst>
          </p:cNvPr>
          <p:cNvPicPr>
            <a:picLocks noChangeAspect="1"/>
          </p:cNvPicPr>
          <p:nvPr/>
        </p:nvPicPr>
        <p:blipFill rotWithShape="1">
          <a:blip r:embed="rId4"/>
          <a:srcRect t="17189"/>
          <a:stretch/>
        </p:blipFill>
        <p:spPr>
          <a:xfrm>
            <a:off x="20" y="3314187"/>
            <a:ext cx="5763713" cy="3223224"/>
          </a:xfrm>
          <a:prstGeom prst="rect">
            <a:avLst/>
          </a:prstGeom>
        </p:spPr>
      </p:pic>
    </p:spTree>
    <p:extLst>
      <p:ext uri="{BB962C8B-B14F-4D97-AF65-F5344CB8AC3E}">
        <p14:creationId xmlns:p14="http://schemas.microsoft.com/office/powerpoint/2010/main" val="289890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uża grupa skoczków spadochronowych w powietrzu">
            <a:extLst>
              <a:ext uri="{FF2B5EF4-FFF2-40B4-BE49-F238E27FC236}">
                <a16:creationId xmlns:a16="http://schemas.microsoft.com/office/drawing/2014/main" id="{FB6BDD4D-1BB9-D671-2597-8872F54F1D8D}"/>
              </a:ext>
            </a:extLst>
          </p:cNvPr>
          <p:cNvPicPr>
            <a:picLocks noChangeAspect="1"/>
          </p:cNvPicPr>
          <p:nvPr/>
        </p:nvPicPr>
        <p:blipFill rotWithShape="1">
          <a:blip r:embed="rId2">
            <a:alphaModFix amt="25000"/>
          </a:blip>
          <a:srcRect t="12232" r="-2" b="3309"/>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6C1426C-62CF-8B58-6EB3-86F7C6B185C3}"/>
              </a:ext>
            </a:extLst>
          </p:cNvPr>
          <p:cNvSpPr>
            <a:spLocks noGrp="1"/>
          </p:cNvSpPr>
          <p:nvPr>
            <p:ph idx="1"/>
          </p:nvPr>
        </p:nvSpPr>
        <p:spPr>
          <a:xfrm>
            <a:off x="837222" y="1107057"/>
            <a:ext cx="10841504" cy="5288566"/>
          </a:xfrm>
        </p:spPr>
        <p:txBody>
          <a:bodyPr vert="horz" lIns="45720" tIns="45720" rIns="45720" bIns="45720" rtlCol="0" anchor="t">
            <a:noAutofit/>
          </a:bodyPr>
          <a:lstStyle/>
          <a:p>
            <a:r>
              <a:rPr lang="pl-PL" sz="1800" b="1" i="1" dirty="0">
                <a:solidFill>
                  <a:srgbClr val="FFFFFF"/>
                </a:solidFill>
                <a:latin typeface="Arial"/>
                <a:cs typeface="Arial"/>
              </a:rPr>
              <a:t>Motyw miłości w Balladynie został zniekształcony. Pojawia się kilka wątków romantycznych, ale żaden z nich nie jest do końca szczery. Balladyna spotyka się z Grabcem, ale porzuca go, kiedy ma możliwość poślubienia księcia i poprawy swojej sytuacji życiowej. Co więcej, później zabija byłego kochanka, aby zdobyć koronę Lecha. Małżeństwo bohaterki z Kirkorem nie ma związku z prawdziwą miłością. Balladyna pragnie jedynie władzy, jej zapewnienia o szczerym uczuciu są jedynie manipulacją. Po ślubie szybko nawiązuje romans z </a:t>
            </a:r>
            <a:r>
              <a:rPr lang="pl-PL" sz="1800" b="1" i="1" dirty="0" err="1">
                <a:solidFill>
                  <a:srgbClr val="FFFFFF"/>
                </a:solidFill>
                <a:latin typeface="Arial"/>
                <a:cs typeface="Arial"/>
              </a:rPr>
              <a:t>Kostrynem</a:t>
            </a:r>
            <a:r>
              <a:rPr lang="pl-PL" sz="1800" b="1" i="1" dirty="0">
                <a:solidFill>
                  <a:srgbClr val="FFFFFF"/>
                </a:solidFill>
                <a:latin typeface="Arial"/>
                <a:cs typeface="Arial"/>
              </a:rPr>
              <a:t>  ,którego później zabija, aby zdobyć władzę.</a:t>
            </a:r>
            <a:br>
              <a:rPr lang="pl-PL" sz="1800" b="1" i="1" dirty="0">
                <a:latin typeface="Arial"/>
                <a:cs typeface="Arial"/>
              </a:rPr>
            </a:br>
            <a:br>
              <a:rPr lang="pl-PL" sz="1800" b="1" i="1" dirty="0">
                <a:latin typeface="Arial"/>
                <a:cs typeface="Arial"/>
              </a:rPr>
            </a:br>
            <a:r>
              <a:rPr lang="pl-PL" sz="1800" b="1" i="1" dirty="0">
                <a:solidFill>
                  <a:srgbClr val="FFFFFF"/>
                </a:solidFill>
                <a:latin typeface="Arial"/>
                <a:cs typeface="Arial"/>
              </a:rPr>
              <a:t>Kirkor nie może się zdecydować, którą z sióstr wybrać. Na jego zachowanie wpływają działania Skierki, co podważa prawdziwość jego uczuć. Z kolei uczucia Filona względem martwej Aliny są niemożliwe do spełnienia. Pasterz zakochuje się zresztą jedynie w wyglądzie Aliny, której nie miał okazji poznać, kiedy jeszcze żyła.</a:t>
            </a:r>
            <a:br>
              <a:rPr lang="pl-PL" sz="1800" b="1" i="1" dirty="0">
                <a:latin typeface="Arial"/>
                <a:cs typeface="Arial"/>
              </a:rPr>
            </a:br>
            <a:br>
              <a:rPr lang="pl-PL" sz="1800" b="1" i="1" dirty="0">
                <a:latin typeface="Arial"/>
                <a:cs typeface="Arial"/>
              </a:rPr>
            </a:br>
            <a:r>
              <a:rPr lang="pl-PL" sz="1800" b="1" i="1" dirty="0">
                <a:solidFill>
                  <a:srgbClr val="FFFFFF"/>
                </a:solidFill>
                <a:latin typeface="Arial"/>
                <a:cs typeface="Arial"/>
              </a:rPr>
              <a:t>Kolejny wątek, czyli związek Grabca i Goplany, prezentuje miłość nierealną i jednostronną. Miłość nimfy do śmiertelnika byłaby trudna do spełnienia. Grabiec nie traktuje Goplany z szacunkiem, wykorzystuje jej moce do spełniania własnych zachcianek.</a:t>
            </a:r>
            <a:br>
              <a:rPr lang="pl-PL" sz="1800" b="1" i="1" dirty="0">
                <a:latin typeface="Arial"/>
                <a:cs typeface="Arial"/>
              </a:rPr>
            </a:br>
            <a:br>
              <a:rPr lang="pl-PL" sz="1800" b="1" i="1" dirty="0">
                <a:latin typeface="Arial"/>
                <a:cs typeface="Arial"/>
              </a:rPr>
            </a:br>
            <a:r>
              <a:rPr lang="pl-PL" sz="1800" b="1" i="1" dirty="0">
                <a:solidFill>
                  <a:srgbClr val="FFFFFF"/>
                </a:solidFill>
                <a:latin typeface="Arial"/>
                <a:cs typeface="Arial"/>
              </a:rPr>
              <a:t>Ideę miłości najlepiej oddaje Wdowa. Jej matczyna miłość sprawia, że bez długi czas nie dostrzega bezwzględności starszej córki. Wdowa umiera, gdyż nawet na torturach nie wyjawia imienia dziecka, które ją skrzywdziło.        </a:t>
            </a:r>
          </a:p>
          <a:p>
            <a:r>
              <a:rPr lang="pl-PL" sz="1800" b="1" i="1" dirty="0">
                <a:solidFill>
                  <a:srgbClr val="FFFFFF"/>
                </a:solidFill>
                <a:latin typeface="Arial"/>
                <a:cs typeface="Arial"/>
              </a:rPr>
              <a:t>                                                                                                            </a:t>
            </a:r>
            <a:r>
              <a:rPr lang="pl-PL" sz="2000" b="1" i="1" dirty="0">
                <a:solidFill>
                  <a:srgbClr val="FFFFFF"/>
                </a:solidFill>
                <a:latin typeface="Arial"/>
                <a:cs typeface="Arial"/>
              </a:rPr>
              <a:t>Źródło; </a:t>
            </a:r>
            <a:r>
              <a:rPr lang="pl-PL" sz="2000" b="1" i="1" dirty="0">
                <a:ea typeface="+mn-lt"/>
                <a:cs typeface="+mn-lt"/>
              </a:rPr>
              <a:t>ostatnidzwonek.pl</a:t>
            </a:r>
          </a:p>
        </p:txBody>
      </p:sp>
      <p:sp>
        <p:nvSpPr>
          <p:cNvPr id="2" name="Tytuł 1">
            <a:extLst>
              <a:ext uri="{FF2B5EF4-FFF2-40B4-BE49-F238E27FC236}">
                <a16:creationId xmlns:a16="http://schemas.microsoft.com/office/drawing/2014/main" id="{6D220E98-FADC-EF7C-36C5-7A26339FA518}"/>
              </a:ext>
            </a:extLst>
          </p:cNvPr>
          <p:cNvSpPr>
            <a:spLocks noGrp="1"/>
          </p:cNvSpPr>
          <p:nvPr>
            <p:ph type="title"/>
          </p:nvPr>
        </p:nvSpPr>
        <p:spPr>
          <a:xfrm>
            <a:off x="1024128" y="-2937237"/>
            <a:ext cx="9720072" cy="1499616"/>
          </a:xfrm>
        </p:spPr>
        <p:txBody>
          <a:bodyPr/>
          <a:lstStyle/>
          <a:p>
            <a:endParaRPr lang="pl-PL"/>
          </a:p>
        </p:txBody>
      </p:sp>
    </p:spTree>
    <p:extLst>
      <p:ext uri="{BB962C8B-B14F-4D97-AF65-F5344CB8AC3E}">
        <p14:creationId xmlns:p14="http://schemas.microsoft.com/office/powerpoint/2010/main" val="260478239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C0124F-569B-492D-B5BE-5F2C0C1C9836}"/>
              </a:ext>
            </a:extLst>
          </p:cNvPr>
          <p:cNvSpPr>
            <a:spLocks noGrp="1"/>
          </p:cNvSpPr>
          <p:nvPr>
            <p:ph type="title"/>
          </p:nvPr>
        </p:nvSpPr>
        <p:spPr>
          <a:xfrm>
            <a:off x="1024128" y="585216"/>
            <a:ext cx="4732244" cy="1499616"/>
          </a:xfrm>
        </p:spPr>
        <p:txBody>
          <a:bodyPr>
            <a:normAutofit fontScale="90000"/>
          </a:bodyPr>
          <a:lstStyle/>
          <a:p>
            <a:r>
              <a:rPr lang="pl-PL" sz="3900" b="1" i="1" err="1">
                <a:highlight>
                  <a:srgbClr val="FFFF00"/>
                </a:highlight>
                <a:ea typeface="+mj-lt"/>
                <a:cs typeface="+mj-lt"/>
              </a:rPr>
              <a:t>antoine</a:t>
            </a:r>
            <a:r>
              <a:rPr lang="pl-PL" sz="3900" b="1" i="1" dirty="0">
                <a:highlight>
                  <a:srgbClr val="FFFF00"/>
                </a:highlight>
                <a:ea typeface="+mj-lt"/>
                <a:cs typeface="+mj-lt"/>
              </a:rPr>
              <a:t> de </a:t>
            </a:r>
            <a:r>
              <a:rPr lang="pl-PL" sz="3900" b="1" i="1" err="1">
                <a:highlight>
                  <a:srgbClr val="FFFF00"/>
                </a:highlight>
                <a:ea typeface="+mj-lt"/>
                <a:cs typeface="+mj-lt"/>
              </a:rPr>
              <a:t>saint-exupéry</a:t>
            </a:r>
            <a:br>
              <a:rPr lang="pl-PL" sz="3900" b="1" i="1" dirty="0">
                <a:highlight>
                  <a:srgbClr val="FFFF00"/>
                </a:highlight>
              </a:rPr>
            </a:br>
            <a:r>
              <a:rPr lang="pl-PL" sz="3900" b="1" i="1" dirty="0">
                <a:highlight>
                  <a:srgbClr val="FFFF00"/>
                </a:highlight>
              </a:rPr>
              <a:t>,,Mały książę,,</a:t>
            </a:r>
          </a:p>
        </p:txBody>
      </p:sp>
      <p:sp>
        <p:nvSpPr>
          <p:cNvPr id="3" name="Symbol zastępczy zawartości 2">
            <a:extLst>
              <a:ext uri="{FF2B5EF4-FFF2-40B4-BE49-F238E27FC236}">
                <a16:creationId xmlns:a16="http://schemas.microsoft.com/office/drawing/2014/main" id="{BAE7CD8E-D6C9-5325-3B8A-5BB875CE9915}"/>
              </a:ext>
            </a:extLst>
          </p:cNvPr>
          <p:cNvSpPr>
            <a:spLocks noGrp="1"/>
          </p:cNvSpPr>
          <p:nvPr>
            <p:ph idx="1"/>
          </p:nvPr>
        </p:nvSpPr>
        <p:spPr>
          <a:xfrm>
            <a:off x="1024129" y="2286000"/>
            <a:ext cx="4656236" cy="4023360"/>
          </a:xfrm>
        </p:spPr>
        <p:txBody>
          <a:bodyPr vert="horz" lIns="45720" tIns="45720" rIns="45720" bIns="45720" rtlCol="0" anchor="t">
            <a:normAutofit/>
          </a:bodyPr>
          <a:lstStyle/>
          <a:p>
            <a:r>
              <a:rPr lang="pl-PL" sz="3200" b="1" i="1" dirty="0">
                <a:latin typeface="Arial Nova"/>
              </a:rPr>
              <a:t>-Miłość Małego Księcia do Róży</a:t>
            </a:r>
          </a:p>
          <a:p>
            <a:endParaRPr lang="pl-PL"/>
          </a:p>
        </p:txBody>
      </p:sp>
      <p:sp>
        <p:nvSpPr>
          <p:cNvPr id="35" name="Rectangle 34">
            <a:extLst>
              <a:ext uri="{FF2B5EF4-FFF2-40B4-BE49-F238E27FC236}">
                <a16:creationId xmlns:a16="http://schemas.microsoft.com/office/drawing/2014/main" id="{DDAF2000-5A6B-4974-8443-11636388A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91309F6-BCF2-4F38-A2F7-3B705A8AA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raz 12" descr="Obraz zawierający czerwony, roślina, kwiat, bukiet&#10;&#10;Opis wygenerowany automatycznie">
            <a:extLst>
              <a:ext uri="{FF2B5EF4-FFF2-40B4-BE49-F238E27FC236}">
                <a16:creationId xmlns:a16="http://schemas.microsoft.com/office/drawing/2014/main" id="{F945F605-1F1B-2959-12BF-BB8C4B104364}"/>
              </a:ext>
            </a:extLst>
          </p:cNvPr>
          <p:cNvPicPr>
            <a:picLocks noChangeAspect="1"/>
          </p:cNvPicPr>
          <p:nvPr/>
        </p:nvPicPr>
        <p:blipFill>
          <a:blip r:embed="rId2"/>
          <a:stretch>
            <a:fillRect/>
          </a:stretch>
        </p:blipFill>
        <p:spPr>
          <a:xfrm>
            <a:off x="6702482" y="484068"/>
            <a:ext cx="3337560" cy="3337560"/>
          </a:xfrm>
          <a:prstGeom prst="rect">
            <a:avLst/>
          </a:prstGeom>
        </p:spPr>
      </p:pic>
      <p:sp>
        <p:nvSpPr>
          <p:cNvPr id="39" name="Rectangle 38">
            <a:extLst>
              <a:ext uri="{FF2B5EF4-FFF2-40B4-BE49-F238E27FC236}">
                <a16:creationId xmlns:a16="http://schemas.microsoft.com/office/drawing/2014/main" id="{0595ABCA-4CF7-42C3-84A4-CF35EA4F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1465B32-9198-475B-A052-07B196615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3">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EFF28AE-37C6-4221-BEB4-4A39759F1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11" descr="Obraz zawierający w pomieszczeniu&#10;&#10;Opis wygenerowany automatycznie">
            <a:extLst>
              <a:ext uri="{FF2B5EF4-FFF2-40B4-BE49-F238E27FC236}">
                <a16:creationId xmlns:a16="http://schemas.microsoft.com/office/drawing/2014/main" id="{12CD7703-516C-829D-628E-94BA6FBFD85C}"/>
              </a:ext>
            </a:extLst>
          </p:cNvPr>
          <p:cNvPicPr>
            <a:picLocks noChangeAspect="1"/>
          </p:cNvPicPr>
          <p:nvPr/>
        </p:nvPicPr>
        <p:blipFill>
          <a:blip r:embed="rId3"/>
          <a:stretch>
            <a:fillRect/>
          </a:stretch>
        </p:blipFill>
        <p:spPr>
          <a:xfrm>
            <a:off x="8833799" y="4593498"/>
            <a:ext cx="2880360" cy="1440180"/>
          </a:xfrm>
          <a:prstGeom prst="rect">
            <a:avLst/>
          </a:prstGeom>
        </p:spPr>
      </p:pic>
      <p:pic>
        <p:nvPicPr>
          <p:cNvPr id="13" name="Obraz 30" descr="Obraz zawierający diagram&#10;&#10;Opis wygenerowany automatycznie">
            <a:extLst>
              <a:ext uri="{FF2B5EF4-FFF2-40B4-BE49-F238E27FC236}">
                <a16:creationId xmlns:a16="http://schemas.microsoft.com/office/drawing/2014/main" id="{8A82D9C1-0781-0089-820B-90A7EF89080E}"/>
              </a:ext>
            </a:extLst>
          </p:cNvPr>
          <p:cNvPicPr>
            <a:picLocks noChangeAspect="1"/>
          </p:cNvPicPr>
          <p:nvPr/>
        </p:nvPicPr>
        <p:blipFill>
          <a:blip r:embed="rId4"/>
          <a:stretch>
            <a:fillRect/>
          </a:stretch>
        </p:blipFill>
        <p:spPr>
          <a:xfrm>
            <a:off x="-5751" y="3627344"/>
            <a:ext cx="5287992" cy="3226407"/>
          </a:xfrm>
          <a:prstGeom prst="rect">
            <a:avLst/>
          </a:prstGeom>
        </p:spPr>
      </p:pic>
    </p:spTree>
    <p:extLst>
      <p:ext uri="{BB962C8B-B14F-4D97-AF65-F5344CB8AC3E}">
        <p14:creationId xmlns:p14="http://schemas.microsoft.com/office/powerpoint/2010/main" val="203353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DD2CFCE-1AC6-25CA-CC61-44FC604AA5C3}"/>
              </a:ext>
            </a:extLst>
          </p:cNvPr>
          <p:cNvSpPr>
            <a:spLocks noGrp="1"/>
          </p:cNvSpPr>
          <p:nvPr>
            <p:ph idx="1"/>
          </p:nvPr>
        </p:nvSpPr>
        <p:spPr>
          <a:xfrm>
            <a:off x="3336" y="172529"/>
            <a:ext cx="6066818" cy="4023360"/>
          </a:xfrm>
        </p:spPr>
        <p:txBody>
          <a:bodyPr vert="horz" lIns="45720" tIns="45720" rIns="45720" bIns="45720" rtlCol="0" anchor="t">
            <a:noAutofit/>
          </a:bodyPr>
          <a:lstStyle/>
          <a:p>
            <a:r>
              <a:rPr lang="pl-PL" sz="2400" b="1" i="1" dirty="0">
                <a:latin typeface="Arial Nova"/>
                <a:ea typeface="+mn-lt"/>
                <a:cs typeface="+mn-lt"/>
              </a:rPr>
              <a:t>To motyw, który został w Małym Księciu przedstawiony w bardzo ciekawy i specyficzny sposób. Uczucie miłości bowiem rodzi się pomiędzy tytułowym bohaterem a Różą, która pojawia się na planecie B-612. Róża jednak bardziej od chłopca kocha samą siebie, a w relacji z Księciem jest zaborcza, samolubna, narcystyczna i manipulatorska – to ona musi stać w centrum uwagi i to na niej skupiać ma się cała atencja drugiej osoby. Książę pała do Róży uczuciem, choć jest to uczucie wynikające w pewnej części z manipulacji Róży. Poza tym jest dzieckiem i nie do końca potrafi sobie poradzić z takim uczuciem – nie zna go i nie rozumie. By zmienić ten stan, wyrusza w wielką podróż po kosmosie.                                                                                                   </a:t>
            </a:r>
            <a:r>
              <a:rPr lang="pl-PL" sz="2000" b="1" i="1" dirty="0">
                <a:latin typeface="Arial Nova"/>
                <a:ea typeface="+mn-lt"/>
                <a:cs typeface="+mn-lt"/>
              </a:rPr>
              <a:t>   źródło;Z</a:t>
            </a:r>
            <a:r>
              <a:rPr lang="pl-PL" sz="2000" b="1" i="1" dirty="0">
                <a:ea typeface="+mn-lt"/>
                <a:cs typeface="+mn-lt"/>
              </a:rPr>
              <a:t>interpretuj.pl</a:t>
            </a:r>
            <a:endParaRPr lang="pl-PL" sz="2000" b="1" i="1" dirty="0">
              <a:latin typeface="Arial Nova"/>
              <a:ea typeface="+mn-lt"/>
              <a:cs typeface="+mn-lt"/>
            </a:endParaRPr>
          </a:p>
          <a:p>
            <a:r>
              <a:rPr lang="pl-PL" sz="2400" b="1" i="1" dirty="0">
                <a:latin typeface="Arial Nova"/>
              </a:rPr>
              <a:t>                                          </a:t>
            </a:r>
          </a:p>
        </p:txBody>
      </p:sp>
      <p:pic>
        <p:nvPicPr>
          <p:cNvPr id="6" name="Picture 4" descr="Czerwona róża na reliktie">
            <a:extLst>
              <a:ext uri="{FF2B5EF4-FFF2-40B4-BE49-F238E27FC236}">
                <a16:creationId xmlns:a16="http://schemas.microsoft.com/office/drawing/2014/main" id="{FD034758-2AED-B084-BA15-F776A11C9F48}"/>
              </a:ext>
            </a:extLst>
          </p:cNvPr>
          <p:cNvPicPr>
            <a:picLocks noChangeAspect="1"/>
          </p:cNvPicPr>
          <p:nvPr/>
        </p:nvPicPr>
        <p:blipFill rotWithShape="1">
          <a:blip r:embed="rId2"/>
          <a:srcRect l="27174" r="27666" b="-1"/>
          <a:stretch/>
        </p:blipFill>
        <p:spPr>
          <a:xfrm>
            <a:off x="7552266" y="10"/>
            <a:ext cx="4639733" cy="6857990"/>
          </a:xfrm>
          <a:prstGeom prst="rect">
            <a:avLst/>
          </a:prstGeom>
        </p:spPr>
      </p:pic>
      <p:sp>
        <p:nvSpPr>
          <p:cNvPr id="2" name="Tytuł 1">
            <a:extLst>
              <a:ext uri="{FF2B5EF4-FFF2-40B4-BE49-F238E27FC236}">
                <a16:creationId xmlns:a16="http://schemas.microsoft.com/office/drawing/2014/main" id="{A18387AD-6E2C-EB83-DB72-041A7ABC100B}"/>
              </a:ext>
            </a:extLst>
          </p:cNvPr>
          <p:cNvSpPr>
            <a:spLocks noGrp="1"/>
          </p:cNvSpPr>
          <p:nvPr>
            <p:ph type="title"/>
          </p:nvPr>
        </p:nvSpPr>
        <p:spPr>
          <a:xfrm>
            <a:off x="161486" y="-3986783"/>
            <a:ext cx="9720072" cy="1499616"/>
          </a:xfrm>
        </p:spPr>
        <p:txBody>
          <a:bodyPr/>
          <a:lstStyle/>
          <a:p>
            <a:endParaRPr lang="pl-PL"/>
          </a:p>
        </p:txBody>
      </p:sp>
    </p:spTree>
    <p:extLst>
      <p:ext uri="{BB962C8B-B14F-4D97-AF65-F5344CB8AC3E}">
        <p14:creationId xmlns:p14="http://schemas.microsoft.com/office/powerpoint/2010/main" val="347258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46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06FFC5B-70B1-F22B-420C-60A790B202D5}"/>
              </a:ext>
            </a:extLst>
          </p:cNvPr>
          <p:cNvSpPr>
            <a:spLocks noGrp="1"/>
          </p:cNvSpPr>
          <p:nvPr>
            <p:ph type="title"/>
          </p:nvPr>
        </p:nvSpPr>
        <p:spPr>
          <a:xfrm>
            <a:off x="524256" y="4767072"/>
            <a:ext cx="6594189" cy="1625210"/>
          </a:xfrm>
        </p:spPr>
        <p:txBody>
          <a:bodyPr>
            <a:normAutofit/>
          </a:bodyPr>
          <a:lstStyle/>
          <a:p>
            <a:pPr algn="r"/>
            <a:r>
              <a:rPr lang="pl-PL" b="1" i="1" dirty="0">
                <a:solidFill>
                  <a:srgbClr val="FFFFFF"/>
                </a:solidFill>
                <a:highlight>
                  <a:srgbClr val="800000"/>
                </a:highlight>
                <a:ea typeface="+mj-lt"/>
                <a:cs typeface="+mj-lt"/>
              </a:rPr>
              <a:t>HENRYK SIENKIEWICZ</a:t>
            </a:r>
            <a:br>
              <a:rPr lang="pl-PL" b="1" i="1" dirty="0">
                <a:highlight>
                  <a:srgbClr val="800000"/>
                </a:highlight>
                <a:ea typeface="+mj-lt"/>
                <a:cs typeface="+mj-lt"/>
              </a:rPr>
            </a:br>
            <a:r>
              <a:rPr lang="pl-PL" b="1" i="1" dirty="0">
                <a:solidFill>
                  <a:srgbClr val="FFFFFF"/>
                </a:solidFill>
                <a:highlight>
                  <a:srgbClr val="800000"/>
                </a:highlight>
                <a:ea typeface="+mj-lt"/>
                <a:cs typeface="+mj-lt"/>
              </a:rPr>
              <a:t>,,QUO VADIS,,</a:t>
            </a:r>
            <a:endParaRPr lang="pl-PL" b="1" i="1" dirty="0">
              <a:solidFill>
                <a:srgbClr val="FFFFFF"/>
              </a:solidFill>
            </a:endParaRPr>
          </a:p>
        </p:txBody>
      </p:sp>
      <p:pic>
        <p:nvPicPr>
          <p:cNvPr id="4" name="Obraz 4" descr="Obraz zawierający osoba, człowiek&#10;&#10;Opis wygenerowany automatycznie">
            <a:extLst>
              <a:ext uri="{FF2B5EF4-FFF2-40B4-BE49-F238E27FC236}">
                <a16:creationId xmlns:a16="http://schemas.microsoft.com/office/drawing/2014/main" id="{3F8433BF-D2BD-8825-3E60-9185D3BD31BD}"/>
              </a:ext>
            </a:extLst>
          </p:cNvPr>
          <p:cNvPicPr>
            <a:picLocks noChangeAspect="1"/>
          </p:cNvPicPr>
          <p:nvPr/>
        </p:nvPicPr>
        <p:blipFill rotWithShape="1">
          <a:blip r:embed="rId2"/>
          <a:srcRect t="3251" r="1" b="8913"/>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FA17E61B-9204-D474-1025-C50146D29F95}"/>
              </a:ext>
            </a:extLst>
          </p:cNvPr>
          <p:cNvSpPr>
            <a:spLocks noGrp="1"/>
          </p:cNvSpPr>
          <p:nvPr>
            <p:ph idx="1"/>
          </p:nvPr>
        </p:nvSpPr>
        <p:spPr>
          <a:xfrm>
            <a:off x="8029319" y="917725"/>
            <a:ext cx="3424739" cy="4852362"/>
          </a:xfrm>
        </p:spPr>
        <p:txBody>
          <a:bodyPr vert="horz" lIns="45720" tIns="45720" rIns="45720" bIns="45720" rtlCol="0" anchor="ctr">
            <a:normAutofit/>
          </a:bodyPr>
          <a:lstStyle/>
          <a:p>
            <a:pPr>
              <a:buFont typeface="Calibri" panose="020B0602020104020603" pitchFamily="34" charset="0"/>
              <a:buChar char="-"/>
            </a:pPr>
            <a:r>
              <a:rPr lang="pl-PL" b="1" i="1" dirty="0">
                <a:solidFill>
                  <a:srgbClr val="FFFFFF"/>
                </a:solidFill>
              </a:rPr>
              <a:t>Spełniona miłość Marka Winicjusza  i Ligii- pokonuje  wszystkie przeszkody</a:t>
            </a:r>
          </a:p>
          <a:p>
            <a:pPr>
              <a:buFont typeface="Calibri" panose="020B0602020104020603" pitchFamily="34" charset="0"/>
              <a:buChar char="-"/>
            </a:pPr>
            <a:r>
              <a:rPr lang="pl-PL" b="1" i="1" dirty="0">
                <a:solidFill>
                  <a:srgbClr val="FFFFFF"/>
                </a:solidFill>
              </a:rPr>
              <a:t>-Chrześcijańska miłość do bliźniego- umierający </a:t>
            </a:r>
            <a:r>
              <a:rPr lang="pl-PL" b="1" i="1" err="1">
                <a:solidFill>
                  <a:srgbClr val="FFFFFF"/>
                </a:solidFill>
              </a:rPr>
              <a:t>Glaukus</a:t>
            </a:r>
            <a:r>
              <a:rPr lang="pl-PL" b="1" i="1" dirty="0">
                <a:solidFill>
                  <a:srgbClr val="FFFFFF"/>
                </a:solidFill>
              </a:rPr>
              <a:t> wybacza doznane  krzywdy </a:t>
            </a:r>
            <a:r>
              <a:rPr lang="pl-PL" b="1" i="1" err="1">
                <a:solidFill>
                  <a:srgbClr val="FFFFFF"/>
                </a:solidFill>
              </a:rPr>
              <a:t>Chilonowi</a:t>
            </a:r>
            <a:endParaRPr lang="pl-PL" b="1" i="1">
              <a:solidFill>
                <a:srgbClr val="FFFFFF"/>
              </a:solidFill>
            </a:endParaRPr>
          </a:p>
        </p:txBody>
      </p:sp>
    </p:spTree>
    <p:extLst>
      <p:ext uri="{BB962C8B-B14F-4D97-AF65-F5344CB8AC3E}">
        <p14:creationId xmlns:p14="http://schemas.microsoft.com/office/powerpoint/2010/main" val="25763176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26513C6FFA5344A73DBE0F91AFF8AC" ma:contentTypeVersion="4" ma:contentTypeDescription="Create a new document." ma:contentTypeScope="" ma:versionID="100ba0c56d5a2132bf2e43d8037cd062">
  <xsd:schema xmlns:xsd="http://www.w3.org/2001/XMLSchema" xmlns:xs="http://www.w3.org/2001/XMLSchema" xmlns:p="http://schemas.microsoft.com/office/2006/metadata/properties" xmlns:ns2="e9a2a66c-cc0e-4c21-9a38-9356a56191fd" targetNamespace="http://schemas.microsoft.com/office/2006/metadata/properties" ma:root="true" ma:fieldsID="cef4a295244fe4c20564f974c2df7b11" ns2:_="">
    <xsd:import namespace="e9a2a66c-cc0e-4c21-9a38-9356a56191f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2a66c-cc0e-4c21-9a38-9356a56191fd"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e9a2a66c-cc0e-4c21-9a38-9356a56191fd" xsi:nil="true"/>
  </documentManagement>
</p:properties>
</file>

<file path=customXml/itemProps1.xml><?xml version="1.0" encoding="utf-8"?>
<ds:datastoreItem xmlns:ds="http://schemas.openxmlformats.org/officeDocument/2006/customXml" ds:itemID="{A581C41A-042C-4FAE-8BBF-C106A874BEA9}">
  <ds:schemaRefs>
    <ds:schemaRef ds:uri="http://schemas.microsoft.com/sharepoint/v3/contenttype/forms"/>
  </ds:schemaRefs>
</ds:datastoreItem>
</file>

<file path=customXml/itemProps2.xml><?xml version="1.0" encoding="utf-8"?>
<ds:datastoreItem xmlns:ds="http://schemas.openxmlformats.org/officeDocument/2006/customXml" ds:itemID="{E16D8137-4BE1-4EED-AB47-82A421831929}"/>
</file>

<file path=customXml/itemProps3.xml><?xml version="1.0" encoding="utf-8"?>
<ds:datastoreItem xmlns:ds="http://schemas.openxmlformats.org/officeDocument/2006/customXml" ds:itemID="{2A473ED7-A84C-4359-B48D-75EE63780BBC}"/>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14</Slides>
  <Notes>0</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Integral</vt:lpstr>
      <vt:lpstr>Motyw miłości</vt:lpstr>
      <vt:lpstr>Czym jest MIŁOŚĆ?</vt:lpstr>
      <vt:lpstr>Rodzaje miłości :</vt:lpstr>
      <vt:lpstr>W jaki sposób w literaturze przedstawiana jest miłość?</vt:lpstr>
      <vt:lpstr>J.SŁOWACKI ,,BALLADYNA,,</vt:lpstr>
      <vt:lpstr>PowerPoint Presentation</vt:lpstr>
      <vt:lpstr>antoine de saint-exupéry ,,Mały książę,,</vt:lpstr>
      <vt:lpstr>PowerPoint Presentation</vt:lpstr>
      <vt:lpstr>HENRYK SIENKIEWICZ ,,QUO VADIS,,</vt:lpstr>
      <vt:lpstr>PowerPoint Presentation</vt:lpstr>
      <vt:lpstr>ADAM MICKIEWICZ ,,PAN TADEUSZ,,</vt:lpstr>
      <vt:lpstr>motyw miłości nieszczęśliwej (miłość romantyczna):  </vt:lpstr>
      <vt:lpstr>motyw miłości spełnionej;</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895</cp:revision>
  <dcterms:created xsi:type="dcterms:W3CDTF">2023-04-30T12:56:27Z</dcterms:created>
  <dcterms:modified xsi:type="dcterms:W3CDTF">2023-05-05T13:53:59Z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0x010100D926513C6FFA5344A73DBE0F91AFF8AC</vt:lpwstr>
  </property>
</Properties>
</file>